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4"/>
  </p:notesMasterIdLst>
  <p:handoutMasterIdLst>
    <p:handoutMasterId r:id="rId35"/>
  </p:handoutMasterIdLst>
  <p:sldIdLst>
    <p:sldId id="395" r:id="rId5"/>
    <p:sldId id="373" r:id="rId6"/>
    <p:sldId id="397" r:id="rId7"/>
    <p:sldId id="431" r:id="rId8"/>
    <p:sldId id="388" r:id="rId9"/>
    <p:sldId id="399" r:id="rId10"/>
    <p:sldId id="400" r:id="rId11"/>
    <p:sldId id="402" r:id="rId12"/>
    <p:sldId id="403" r:id="rId13"/>
    <p:sldId id="404" r:id="rId14"/>
    <p:sldId id="405" r:id="rId15"/>
    <p:sldId id="407" r:id="rId16"/>
    <p:sldId id="409" r:id="rId17"/>
    <p:sldId id="410" r:id="rId18"/>
    <p:sldId id="412" r:id="rId19"/>
    <p:sldId id="413" r:id="rId20"/>
    <p:sldId id="415" r:id="rId21"/>
    <p:sldId id="418" r:id="rId22"/>
    <p:sldId id="417" r:id="rId23"/>
    <p:sldId id="422" r:id="rId24"/>
    <p:sldId id="419" r:id="rId25"/>
    <p:sldId id="423" r:id="rId26"/>
    <p:sldId id="424" r:id="rId27"/>
    <p:sldId id="420" r:id="rId28"/>
    <p:sldId id="425" r:id="rId29"/>
    <p:sldId id="421" r:id="rId30"/>
    <p:sldId id="426" r:id="rId31"/>
    <p:sldId id="429" r:id="rId32"/>
    <p:sldId id="298"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userDrawn="1">
          <p15:clr>
            <a:srgbClr val="A4A3A4"/>
          </p15:clr>
        </p15:guide>
        <p15:guide id="2" pos="25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FF7F72"/>
    <a:srgbClr val="00809D"/>
    <a:srgbClr val="F2F2F2"/>
    <a:srgbClr val="F4B183"/>
    <a:srgbClr val="00A89D"/>
    <a:srgbClr val="DBDCDD"/>
    <a:srgbClr val="FF4040"/>
    <a:srgbClr val="8497B0"/>
    <a:srgbClr val="788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9AC8C-A680-43F2-B03F-DA62A57EFB5B}" v="673" dt="2018-12-21T22:22:32.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2551" autoAdjust="0"/>
  </p:normalViewPr>
  <p:slideViewPr>
    <p:cSldViewPr snapToGrid="0">
      <p:cViewPr varScale="1">
        <p:scale>
          <a:sx n="61" d="100"/>
          <a:sy n="61" d="100"/>
        </p:scale>
        <p:origin x="801" y="39"/>
      </p:cViewPr>
      <p:guideLst>
        <p:guide orient="horz" pos="936"/>
        <p:guide pos="259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7035"/>
    </p:cViewPr>
  </p:sorterViewPr>
  <p:notesViewPr>
    <p:cSldViewPr snapToGrid="0">
      <p:cViewPr varScale="1">
        <p:scale>
          <a:sx n="83" d="100"/>
          <a:sy n="83" d="100"/>
        </p:scale>
        <p:origin x="241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ie Elfering" userId="0ef822b3-68b3-47fd-b8a3-e8ad67862515" providerId="ADAL" clId="{244D9E61-06B0-4B0C-B84A-BE13B0A69CBD}"/>
    <pc:docChg chg="undo custSel delSld modSld">
      <pc:chgData name="Katie Elfering" userId="0ef822b3-68b3-47fd-b8a3-e8ad67862515" providerId="ADAL" clId="{244D9E61-06B0-4B0C-B84A-BE13B0A69CBD}" dt="2018-12-21T22:24:02.255" v="11335" actId="20577"/>
      <pc:docMkLst>
        <pc:docMk/>
      </pc:docMkLst>
      <pc:sldChg chg="modSp">
        <pc:chgData name="Katie Elfering" userId="0ef822b3-68b3-47fd-b8a3-e8ad67862515" providerId="ADAL" clId="{244D9E61-06B0-4B0C-B84A-BE13B0A69CBD}" dt="2018-12-21T22:24:02.255" v="11335" actId="20577"/>
        <pc:sldMkLst>
          <pc:docMk/>
          <pc:sldMk cId="2938943365" sldId="373"/>
        </pc:sldMkLst>
        <pc:spChg chg="mod">
          <ac:chgData name="Katie Elfering" userId="0ef822b3-68b3-47fd-b8a3-e8ad67862515" providerId="ADAL" clId="{244D9E61-06B0-4B0C-B84A-BE13B0A69CBD}" dt="2018-12-21T22:24:02.255" v="11335" actId="20577"/>
          <ac:spMkLst>
            <pc:docMk/>
            <pc:sldMk cId="2938943365" sldId="373"/>
            <ac:spMk id="2" creationId="{00000000-0000-0000-0000-000000000000}"/>
          </ac:spMkLst>
        </pc:spChg>
      </pc:sldChg>
      <pc:sldChg chg="delSp">
        <pc:chgData name="Katie Elfering" userId="0ef822b3-68b3-47fd-b8a3-e8ad67862515" providerId="ADAL" clId="{244D9E61-06B0-4B0C-B84A-BE13B0A69CBD}" dt="2018-12-21T21:57:28.580" v="5620" actId="478"/>
        <pc:sldMkLst>
          <pc:docMk/>
          <pc:sldMk cId="3474880198" sldId="388"/>
        </pc:sldMkLst>
        <pc:spChg chg="del">
          <ac:chgData name="Katie Elfering" userId="0ef822b3-68b3-47fd-b8a3-e8ad67862515" providerId="ADAL" clId="{244D9E61-06B0-4B0C-B84A-BE13B0A69CBD}" dt="2018-12-21T21:57:28.580" v="5620" actId="478"/>
          <ac:spMkLst>
            <pc:docMk/>
            <pc:sldMk cId="3474880198" sldId="388"/>
            <ac:spMk id="6" creationId="{00000000-0000-0000-0000-000000000000}"/>
          </ac:spMkLst>
        </pc:spChg>
      </pc:sldChg>
      <pc:sldChg chg="addSp modSp">
        <pc:chgData name="Katie Elfering" userId="0ef822b3-68b3-47fd-b8a3-e8ad67862515" providerId="ADAL" clId="{244D9E61-06B0-4B0C-B84A-BE13B0A69CBD}" dt="2018-12-21T22:20:16.039" v="10333" actId="1076"/>
        <pc:sldMkLst>
          <pc:docMk/>
          <pc:sldMk cId="3664746583" sldId="397"/>
        </pc:sldMkLst>
        <pc:spChg chg="mod">
          <ac:chgData name="Katie Elfering" userId="0ef822b3-68b3-47fd-b8a3-e8ad67862515" providerId="ADAL" clId="{244D9E61-06B0-4B0C-B84A-BE13B0A69CBD}" dt="2018-12-21T22:19:58.479" v="10331" actId="20577"/>
          <ac:spMkLst>
            <pc:docMk/>
            <pc:sldMk cId="3664746583" sldId="397"/>
            <ac:spMk id="2" creationId="{00000000-0000-0000-0000-000000000000}"/>
          </ac:spMkLst>
        </pc:spChg>
        <pc:picChg chg="add mod">
          <ac:chgData name="Katie Elfering" userId="0ef822b3-68b3-47fd-b8a3-e8ad67862515" providerId="ADAL" clId="{244D9E61-06B0-4B0C-B84A-BE13B0A69CBD}" dt="2018-12-21T22:20:16.039" v="10333" actId="1076"/>
          <ac:picMkLst>
            <pc:docMk/>
            <pc:sldMk cId="3664746583" sldId="397"/>
            <ac:picMk id="4" creationId="{091E22F9-81AB-4741-894C-D3099580456B}"/>
          </ac:picMkLst>
        </pc:picChg>
      </pc:sldChg>
      <pc:sldChg chg="addSp modSp modAnim">
        <pc:chgData name="Katie Elfering" userId="0ef822b3-68b3-47fd-b8a3-e8ad67862515" providerId="ADAL" clId="{244D9E61-06B0-4B0C-B84A-BE13B0A69CBD}" dt="2018-12-21T21:26:50.527" v="76"/>
        <pc:sldMkLst>
          <pc:docMk/>
          <pc:sldMk cId="4117358209" sldId="404"/>
        </pc:sldMkLst>
        <pc:spChg chg="mod">
          <ac:chgData name="Katie Elfering" userId="0ef822b3-68b3-47fd-b8a3-e8ad67862515" providerId="ADAL" clId="{244D9E61-06B0-4B0C-B84A-BE13B0A69CBD}" dt="2018-12-21T21:26:30.211" v="72" actId="1076"/>
          <ac:spMkLst>
            <pc:docMk/>
            <pc:sldMk cId="4117358209" sldId="404"/>
            <ac:spMk id="2" creationId="{60EDF806-7668-4EC1-B673-B9B025725818}"/>
          </ac:spMkLst>
        </pc:spChg>
        <pc:spChg chg="mod">
          <ac:chgData name="Katie Elfering" userId="0ef822b3-68b3-47fd-b8a3-e8ad67862515" providerId="ADAL" clId="{244D9E61-06B0-4B0C-B84A-BE13B0A69CBD}" dt="2018-12-21T21:26:33.685" v="73" actId="1076"/>
          <ac:spMkLst>
            <pc:docMk/>
            <pc:sldMk cId="4117358209" sldId="404"/>
            <ac:spMk id="4" creationId="{866FCD67-94D8-4FDA-8832-7805491A384E}"/>
          </ac:spMkLst>
        </pc:spChg>
        <pc:spChg chg="add mod">
          <ac:chgData name="Katie Elfering" userId="0ef822b3-68b3-47fd-b8a3-e8ad67862515" providerId="ADAL" clId="{244D9E61-06B0-4B0C-B84A-BE13B0A69CBD}" dt="2018-12-21T21:26:26.971" v="71" actId="1076"/>
          <ac:spMkLst>
            <pc:docMk/>
            <pc:sldMk cId="4117358209" sldId="404"/>
            <ac:spMk id="5" creationId="{7791FB63-1BDC-4BFE-B2F4-DB4819F862C0}"/>
          </ac:spMkLst>
        </pc:spChg>
        <pc:spChg chg="add mod">
          <ac:chgData name="Katie Elfering" userId="0ef822b3-68b3-47fd-b8a3-e8ad67862515" providerId="ADAL" clId="{244D9E61-06B0-4B0C-B84A-BE13B0A69CBD}" dt="2018-12-21T21:26:22.267" v="70" actId="1076"/>
          <ac:spMkLst>
            <pc:docMk/>
            <pc:sldMk cId="4117358209" sldId="404"/>
            <ac:spMk id="6" creationId="{652AC436-1C77-4EB2-951B-14EC61F2809F}"/>
          </ac:spMkLst>
        </pc:spChg>
        <pc:picChg chg="mod">
          <ac:chgData name="Katie Elfering" userId="0ef822b3-68b3-47fd-b8a3-e8ad67862515" providerId="ADAL" clId="{244D9E61-06B0-4B0C-B84A-BE13B0A69CBD}" dt="2018-12-21T21:26:12.360" v="66" actId="1076"/>
          <ac:picMkLst>
            <pc:docMk/>
            <pc:sldMk cId="4117358209" sldId="404"/>
            <ac:picMk id="3" creationId="{5AD26409-B564-4EEA-B3FA-57E47565E657}"/>
          </ac:picMkLst>
        </pc:picChg>
      </pc:sldChg>
      <pc:sldChg chg="modSp">
        <pc:chgData name="Katie Elfering" userId="0ef822b3-68b3-47fd-b8a3-e8ad67862515" providerId="ADAL" clId="{244D9E61-06B0-4B0C-B84A-BE13B0A69CBD}" dt="2018-12-21T21:25:15.386" v="58" actId="20577"/>
        <pc:sldMkLst>
          <pc:docMk/>
          <pc:sldMk cId="1064344024" sldId="405"/>
        </pc:sldMkLst>
        <pc:spChg chg="mod">
          <ac:chgData name="Katie Elfering" userId="0ef822b3-68b3-47fd-b8a3-e8ad67862515" providerId="ADAL" clId="{244D9E61-06B0-4B0C-B84A-BE13B0A69CBD}" dt="2018-12-21T21:25:15.386" v="58" actId="20577"/>
          <ac:spMkLst>
            <pc:docMk/>
            <pc:sldMk cId="1064344024" sldId="405"/>
            <ac:spMk id="3" creationId="{AB5E5016-90DC-475A-95BC-95E418705C23}"/>
          </ac:spMkLst>
        </pc:spChg>
      </pc:sldChg>
      <pc:sldChg chg="del">
        <pc:chgData name="Katie Elfering" userId="0ef822b3-68b3-47fd-b8a3-e8ad67862515" providerId="ADAL" clId="{244D9E61-06B0-4B0C-B84A-BE13B0A69CBD}" dt="2018-12-21T21:25:34.102" v="59" actId="2696"/>
        <pc:sldMkLst>
          <pc:docMk/>
          <pc:sldMk cId="2491018789" sldId="406"/>
        </pc:sldMkLst>
      </pc:sldChg>
      <pc:sldChg chg="modSp">
        <pc:chgData name="Katie Elfering" userId="0ef822b3-68b3-47fd-b8a3-e8ad67862515" providerId="ADAL" clId="{244D9E61-06B0-4B0C-B84A-BE13B0A69CBD}" dt="2018-12-21T21:29:11.830" v="680" actId="20577"/>
        <pc:sldMkLst>
          <pc:docMk/>
          <pc:sldMk cId="909290454" sldId="407"/>
        </pc:sldMkLst>
        <pc:spChg chg="mod">
          <ac:chgData name="Katie Elfering" userId="0ef822b3-68b3-47fd-b8a3-e8ad67862515" providerId="ADAL" clId="{244D9E61-06B0-4B0C-B84A-BE13B0A69CBD}" dt="2018-12-21T21:27:17.042" v="147" actId="14100"/>
          <ac:spMkLst>
            <pc:docMk/>
            <pc:sldMk cId="909290454" sldId="407"/>
            <ac:spMk id="2" creationId="{FEAC7D2F-1A01-4569-8603-491BF76D3ABA}"/>
          </ac:spMkLst>
        </pc:spChg>
        <pc:spChg chg="mod">
          <ac:chgData name="Katie Elfering" userId="0ef822b3-68b3-47fd-b8a3-e8ad67862515" providerId="ADAL" clId="{244D9E61-06B0-4B0C-B84A-BE13B0A69CBD}" dt="2018-12-21T21:29:11.830" v="680" actId="20577"/>
          <ac:spMkLst>
            <pc:docMk/>
            <pc:sldMk cId="909290454" sldId="407"/>
            <ac:spMk id="3" creationId="{AB5E5016-90DC-475A-95BC-95E418705C23}"/>
          </ac:spMkLst>
        </pc:spChg>
      </pc:sldChg>
      <pc:sldChg chg="del">
        <pc:chgData name="Katie Elfering" userId="0ef822b3-68b3-47fd-b8a3-e8ad67862515" providerId="ADAL" clId="{244D9E61-06B0-4B0C-B84A-BE13B0A69CBD}" dt="2018-12-21T21:29:20.155" v="681" actId="2696"/>
        <pc:sldMkLst>
          <pc:docMk/>
          <pc:sldMk cId="226687098" sldId="408"/>
        </pc:sldMkLst>
      </pc:sldChg>
      <pc:sldChg chg="addSp modSp mod">
        <pc:chgData name="Katie Elfering" userId="0ef822b3-68b3-47fd-b8a3-e8ad67862515" providerId="ADAL" clId="{244D9E61-06B0-4B0C-B84A-BE13B0A69CBD}" dt="2018-12-21T21:31:37.910" v="1078" actId="1076"/>
        <pc:sldMkLst>
          <pc:docMk/>
          <pc:sldMk cId="1445427308" sldId="409"/>
        </pc:sldMkLst>
        <pc:spChg chg="mod">
          <ac:chgData name="Katie Elfering" userId="0ef822b3-68b3-47fd-b8a3-e8ad67862515" providerId="ADAL" clId="{244D9E61-06B0-4B0C-B84A-BE13B0A69CBD}" dt="2018-12-21T21:29:38.991" v="752" actId="20577"/>
          <ac:spMkLst>
            <pc:docMk/>
            <pc:sldMk cId="1445427308" sldId="409"/>
            <ac:spMk id="2" creationId="{FEAC7D2F-1A01-4569-8603-491BF76D3ABA}"/>
          </ac:spMkLst>
        </pc:spChg>
        <pc:spChg chg="mod">
          <ac:chgData name="Katie Elfering" userId="0ef822b3-68b3-47fd-b8a3-e8ad67862515" providerId="ADAL" clId="{244D9E61-06B0-4B0C-B84A-BE13B0A69CBD}" dt="2018-12-21T21:31:37.910" v="1078" actId="1076"/>
          <ac:spMkLst>
            <pc:docMk/>
            <pc:sldMk cId="1445427308" sldId="409"/>
            <ac:spMk id="3" creationId="{AB5E5016-90DC-475A-95BC-95E418705C23}"/>
          </ac:spMkLst>
        </pc:spChg>
        <pc:graphicFrameChg chg="add mod">
          <ac:chgData name="Katie Elfering" userId="0ef822b3-68b3-47fd-b8a3-e8ad67862515" providerId="ADAL" clId="{244D9E61-06B0-4B0C-B84A-BE13B0A69CBD}" dt="2018-12-21T21:30:27.657" v="764" actId="14100"/>
          <ac:graphicFrameMkLst>
            <pc:docMk/>
            <pc:sldMk cId="1445427308" sldId="409"/>
            <ac:graphicFrameMk id="6" creationId="{3BDE2BFD-E115-48C8-A80A-5BC57DF6AD41}"/>
          </ac:graphicFrameMkLst>
        </pc:graphicFrameChg>
      </pc:sldChg>
      <pc:sldChg chg="addSp modSp mod">
        <pc:chgData name="Katie Elfering" userId="0ef822b3-68b3-47fd-b8a3-e8ad67862515" providerId="ADAL" clId="{244D9E61-06B0-4B0C-B84A-BE13B0A69CBD}" dt="2018-12-21T21:40:16.291" v="2498" actId="14100"/>
        <pc:sldMkLst>
          <pc:docMk/>
          <pc:sldMk cId="4065175786" sldId="410"/>
        </pc:sldMkLst>
        <pc:spChg chg="mod">
          <ac:chgData name="Katie Elfering" userId="0ef822b3-68b3-47fd-b8a3-e8ad67862515" providerId="ADAL" clId="{244D9E61-06B0-4B0C-B84A-BE13B0A69CBD}" dt="2018-12-21T21:39:15.543" v="2492" actId="403"/>
          <ac:spMkLst>
            <pc:docMk/>
            <pc:sldMk cId="4065175786" sldId="410"/>
            <ac:spMk id="2" creationId="{FEAC7D2F-1A01-4569-8603-491BF76D3ABA}"/>
          </ac:spMkLst>
        </pc:spChg>
        <pc:spChg chg="mod">
          <ac:chgData name="Katie Elfering" userId="0ef822b3-68b3-47fd-b8a3-e8ad67862515" providerId="ADAL" clId="{244D9E61-06B0-4B0C-B84A-BE13B0A69CBD}" dt="2018-12-21T21:40:16.291" v="2498" actId="14100"/>
          <ac:spMkLst>
            <pc:docMk/>
            <pc:sldMk cId="4065175786" sldId="410"/>
            <ac:spMk id="3" creationId="{AB5E5016-90DC-475A-95BC-95E418705C23}"/>
          </ac:spMkLst>
        </pc:spChg>
        <pc:graphicFrameChg chg="add mod">
          <ac:chgData name="Katie Elfering" userId="0ef822b3-68b3-47fd-b8a3-e8ad67862515" providerId="ADAL" clId="{244D9E61-06B0-4B0C-B84A-BE13B0A69CBD}" dt="2018-12-21T21:40:06.985" v="2496" actId="1076"/>
          <ac:graphicFrameMkLst>
            <pc:docMk/>
            <pc:sldMk cId="4065175786" sldId="410"/>
            <ac:graphicFrameMk id="6" creationId="{B31E0335-834B-4D57-8C23-BC31BA2EFFCF}"/>
          </ac:graphicFrameMkLst>
        </pc:graphicFrameChg>
        <pc:graphicFrameChg chg="add mod">
          <ac:chgData name="Katie Elfering" userId="0ef822b3-68b3-47fd-b8a3-e8ad67862515" providerId="ADAL" clId="{244D9E61-06B0-4B0C-B84A-BE13B0A69CBD}" dt="2018-12-21T21:40:06.985" v="2496" actId="1076"/>
          <ac:graphicFrameMkLst>
            <pc:docMk/>
            <pc:sldMk cId="4065175786" sldId="410"/>
            <ac:graphicFrameMk id="7" creationId="{22CF944C-E641-4DB5-A6EB-F6569E299FF0}"/>
          </ac:graphicFrameMkLst>
        </pc:graphicFrameChg>
      </pc:sldChg>
      <pc:sldChg chg="del">
        <pc:chgData name="Katie Elfering" userId="0ef822b3-68b3-47fd-b8a3-e8ad67862515" providerId="ADAL" clId="{244D9E61-06B0-4B0C-B84A-BE13B0A69CBD}" dt="2018-12-21T21:40:19.528" v="2499" actId="2696"/>
        <pc:sldMkLst>
          <pc:docMk/>
          <pc:sldMk cId="1770540870" sldId="411"/>
        </pc:sldMkLst>
      </pc:sldChg>
      <pc:sldChg chg="addSp modSp mod">
        <pc:chgData name="Katie Elfering" userId="0ef822b3-68b3-47fd-b8a3-e8ad67862515" providerId="ADAL" clId="{244D9E61-06B0-4B0C-B84A-BE13B0A69CBD}" dt="2018-12-21T21:45:07.568" v="3221" actId="14100"/>
        <pc:sldMkLst>
          <pc:docMk/>
          <pc:sldMk cId="28154272" sldId="412"/>
        </pc:sldMkLst>
        <pc:spChg chg="mod">
          <ac:chgData name="Katie Elfering" userId="0ef822b3-68b3-47fd-b8a3-e8ad67862515" providerId="ADAL" clId="{244D9E61-06B0-4B0C-B84A-BE13B0A69CBD}" dt="2018-12-21T21:45:07.568" v="3221" actId="14100"/>
          <ac:spMkLst>
            <pc:docMk/>
            <pc:sldMk cId="28154272" sldId="412"/>
            <ac:spMk id="2" creationId="{FEAC7D2F-1A01-4569-8603-491BF76D3ABA}"/>
          </ac:spMkLst>
        </pc:spChg>
        <pc:spChg chg="mod">
          <ac:chgData name="Katie Elfering" userId="0ef822b3-68b3-47fd-b8a3-e8ad67862515" providerId="ADAL" clId="{244D9E61-06B0-4B0C-B84A-BE13B0A69CBD}" dt="2018-12-21T21:44:56.038" v="3217" actId="1076"/>
          <ac:spMkLst>
            <pc:docMk/>
            <pc:sldMk cId="28154272" sldId="412"/>
            <ac:spMk id="3" creationId="{AB5E5016-90DC-475A-95BC-95E418705C23}"/>
          </ac:spMkLst>
        </pc:spChg>
        <pc:graphicFrameChg chg="add mod">
          <ac:chgData name="Katie Elfering" userId="0ef822b3-68b3-47fd-b8a3-e8ad67862515" providerId="ADAL" clId="{244D9E61-06B0-4B0C-B84A-BE13B0A69CBD}" dt="2018-12-21T21:44:49.798" v="3216"/>
          <ac:graphicFrameMkLst>
            <pc:docMk/>
            <pc:sldMk cId="28154272" sldId="412"/>
            <ac:graphicFrameMk id="4" creationId="{905BE3AC-220E-4CFC-AA50-8AC57701FEAB}"/>
          </ac:graphicFrameMkLst>
        </pc:graphicFrameChg>
        <pc:graphicFrameChg chg="add mod">
          <ac:chgData name="Katie Elfering" userId="0ef822b3-68b3-47fd-b8a3-e8ad67862515" providerId="ADAL" clId="{244D9E61-06B0-4B0C-B84A-BE13B0A69CBD}" dt="2018-12-21T21:43:54.183" v="3208" actId="14100"/>
          <ac:graphicFrameMkLst>
            <pc:docMk/>
            <pc:sldMk cId="28154272" sldId="412"/>
            <ac:graphicFrameMk id="5" creationId="{DE5B95DD-A033-4D13-A38E-B28958A37D48}"/>
          </ac:graphicFrameMkLst>
        </pc:graphicFrameChg>
      </pc:sldChg>
      <pc:sldChg chg="modSp">
        <pc:chgData name="Katie Elfering" userId="0ef822b3-68b3-47fd-b8a3-e8ad67862515" providerId="ADAL" clId="{244D9E61-06B0-4B0C-B84A-BE13B0A69CBD}" dt="2018-12-21T21:51:13.708" v="4611" actId="20577"/>
        <pc:sldMkLst>
          <pc:docMk/>
          <pc:sldMk cId="2134044851" sldId="413"/>
        </pc:sldMkLst>
        <pc:spChg chg="mod">
          <ac:chgData name="Katie Elfering" userId="0ef822b3-68b3-47fd-b8a3-e8ad67862515" providerId="ADAL" clId="{244D9E61-06B0-4B0C-B84A-BE13B0A69CBD}" dt="2018-12-21T21:47:02.227" v="3273" actId="20577"/>
          <ac:spMkLst>
            <pc:docMk/>
            <pc:sldMk cId="2134044851" sldId="413"/>
            <ac:spMk id="2" creationId="{FEAC7D2F-1A01-4569-8603-491BF76D3ABA}"/>
          </ac:spMkLst>
        </pc:spChg>
        <pc:spChg chg="mod">
          <ac:chgData name="Katie Elfering" userId="0ef822b3-68b3-47fd-b8a3-e8ad67862515" providerId="ADAL" clId="{244D9E61-06B0-4B0C-B84A-BE13B0A69CBD}" dt="2018-12-21T21:51:13.708" v="4611" actId="20577"/>
          <ac:spMkLst>
            <pc:docMk/>
            <pc:sldMk cId="2134044851" sldId="413"/>
            <ac:spMk id="3" creationId="{AB5E5016-90DC-475A-95BC-95E418705C23}"/>
          </ac:spMkLst>
        </pc:spChg>
      </pc:sldChg>
      <pc:sldChg chg="del">
        <pc:chgData name="Katie Elfering" userId="0ef822b3-68b3-47fd-b8a3-e8ad67862515" providerId="ADAL" clId="{244D9E61-06B0-4B0C-B84A-BE13B0A69CBD}" dt="2018-12-21T21:51:20.147" v="4612" actId="2696"/>
        <pc:sldMkLst>
          <pc:docMk/>
          <pc:sldMk cId="2450974375" sldId="414"/>
        </pc:sldMkLst>
      </pc:sldChg>
      <pc:sldChg chg="addSp delSp modSp mod">
        <pc:chgData name="Katie Elfering" userId="0ef822b3-68b3-47fd-b8a3-e8ad67862515" providerId="ADAL" clId="{244D9E61-06B0-4B0C-B84A-BE13B0A69CBD}" dt="2018-12-21T21:57:10.934" v="5617" actId="20577"/>
        <pc:sldMkLst>
          <pc:docMk/>
          <pc:sldMk cId="3783741184" sldId="415"/>
        </pc:sldMkLst>
        <pc:spChg chg="mod">
          <ac:chgData name="Katie Elfering" userId="0ef822b3-68b3-47fd-b8a3-e8ad67862515" providerId="ADAL" clId="{244D9E61-06B0-4B0C-B84A-BE13B0A69CBD}" dt="2018-12-21T21:53:05.706" v="4680" actId="20577"/>
          <ac:spMkLst>
            <pc:docMk/>
            <pc:sldMk cId="3783741184" sldId="415"/>
            <ac:spMk id="2" creationId="{FEAC7D2F-1A01-4569-8603-491BF76D3ABA}"/>
          </ac:spMkLst>
        </pc:spChg>
        <pc:spChg chg="mod">
          <ac:chgData name="Katie Elfering" userId="0ef822b3-68b3-47fd-b8a3-e8ad67862515" providerId="ADAL" clId="{244D9E61-06B0-4B0C-B84A-BE13B0A69CBD}" dt="2018-12-21T21:57:10.934" v="5617" actId="20577"/>
          <ac:spMkLst>
            <pc:docMk/>
            <pc:sldMk cId="3783741184" sldId="415"/>
            <ac:spMk id="3" creationId="{AB5E5016-90DC-475A-95BC-95E418705C23}"/>
          </ac:spMkLst>
        </pc:spChg>
        <pc:graphicFrameChg chg="add del mod">
          <ac:chgData name="Katie Elfering" userId="0ef822b3-68b3-47fd-b8a3-e8ad67862515" providerId="ADAL" clId="{244D9E61-06B0-4B0C-B84A-BE13B0A69CBD}" dt="2018-12-21T21:52:26.920" v="4631"/>
          <ac:graphicFrameMkLst>
            <pc:docMk/>
            <pc:sldMk cId="3783741184" sldId="415"/>
            <ac:graphicFrameMk id="6" creationId="{0C6A706A-3948-435C-B39D-984E7BCC3EAF}"/>
          </ac:graphicFrameMkLst>
        </pc:graphicFrameChg>
      </pc:sldChg>
      <pc:sldChg chg="del">
        <pc:chgData name="Katie Elfering" userId="0ef822b3-68b3-47fd-b8a3-e8ad67862515" providerId="ADAL" clId="{244D9E61-06B0-4B0C-B84A-BE13B0A69CBD}" dt="2018-12-21T21:57:20.405" v="5618" actId="2696"/>
        <pc:sldMkLst>
          <pc:docMk/>
          <pc:sldMk cId="2544236697" sldId="416"/>
        </pc:sldMkLst>
      </pc:sldChg>
      <pc:sldChg chg="modSp">
        <pc:chgData name="Katie Elfering" userId="0ef822b3-68b3-47fd-b8a3-e8ad67862515" providerId="ADAL" clId="{244D9E61-06B0-4B0C-B84A-BE13B0A69CBD}" dt="2018-12-21T22:01:13.433" v="6566" actId="1076"/>
        <pc:sldMkLst>
          <pc:docMk/>
          <pc:sldMk cId="1395155516" sldId="417"/>
        </pc:sldMkLst>
        <pc:picChg chg="mod">
          <ac:chgData name="Katie Elfering" userId="0ef822b3-68b3-47fd-b8a3-e8ad67862515" providerId="ADAL" clId="{244D9E61-06B0-4B0C-B84A-BE13B0A69CBD}" dt="2018-12-21T22:01:13.433" v="6566" actId="1076"/>
          <ac:picMkLst>
            <pc:docMk/>
            <pc:sldMk cId="1395155516" sldId="417"/>
            <ac:picMk id="3" creationId="{5E4B2AA6-D811-4AE0-80DC-7E389C940086}"/>
          </ac:picMkLst>
        </pc:picChg>
      </pc:sldChg>
      <pc:sldChg chg="delSp">
        <pc:chgData name="Katie Elfering" userId="0ef822b3-68b3-47fd-b8a3-e8ad67862515" providerId="ADAL" clId="{244D9E61-06B0-4B0C-B84A-BE13B0A69CBD}" dt="2018-12-21T21:57:22.835" v="5619" actId="478"/>
        <pc:sldMkLst>
          <pc:docMk/>
          <pc:sldMk cId="357956833" sldId="418"/>
        </pc:sldMkLst>
        <pc:spChg chg="del">
          <ac:chgData name="Katie Elfering" userId="0ef822b3-68b3-47fd-b8a3-e8ad67862515" providerId="ADAL" clId="{244D9E61-06B0-4B0C-B84A-BE13B0A69CBD}" dt="2018-12-21T21:57:22.835" v="5619" actId="478"/>
          <ac:spMkLst>
            <pc:docMk/>
            <pc:sldMk cId="357956833" sldId="418"/>
            <ac:spMk id="6" creationId="{00000000-0000-0000-0000-000000000000}"/>
          </ac:spMkLst>
        </pc:spChg>
      </pc:sldChg>
      <pc:sldChg chg="modSp">
        <pc:chgData name="Katie Elfering" userId="0ef822b3-68b3-47fd-b8a3-e8ad67862515" providerId="ADAL" clId="{244D9E61-06B0-4B0C-B84A-BE13B0A69CBD}" dt="2018-12-21T22:01:54.053" v="6675" actId="20577"/>
        <pc:sldMkLst>
          <pc:docMk/>
          <pc:sldMk cId="494823125" sldId="422"/>
        </pc:sldMkLst>
        <pc:spChg chg="mod">
          <ac:chgData name="Katie Elfering" userId="0ef822b3-68b3-47fd-b8a3-e8ad67862515" providerId="ADAL" clId="{244D9E61-06B0-4B0C-B84A-BE13B0A69CBD}" dt="2018-12-21T21:57:49.682" v="5673" actId="20577"/>
          <ac:spMkLst>
            <pc:docMk/>
            <pc:sldMk cId="494823125" sldId="422"/>
            <ac:spMk id="2" creationId="{FEAC7D2F-1A01-4569-8603-491BF76D3ABA}"/>
          </ac:spMkLst>
        </pc:spChg>
        <pc:spChg chg="mod">
          <ac:chgData name="Katie Elfering" userId="0ef822b3-68b3-47fd-b8a3-e8ad67862515" providerId="ADAL" clId="{244D9E61-06B0-4B0C-B84A-BE13B0A69CBD}" dt="2018-12-21T22:01:54.053" v="6675" actId="20577"/>
          <ac:spMkLst>
            <pc:docMk/>
            <pc:sldMk cId="494823125" sldId="422"/>
            <ac:spMk id="3" creationId="{AB5E5016-90DC-475A-95BC-95E418705C23}"/>
          </ac:spMkLst>
        </pc:spChg>
      </pc:sldChg>
      <pc:sldChg chg="modSp">
        <pc:chgData name="Katie Elfering" userId="0ef822b3-68b3-47fd-b8a3-e8ad67862515" providerId="ADAL" clId="{244D9E61-06B0-4B0C-B84A-BE13B0A69CBD}" dt="2018-12-21T22:05:18.783" v="7609" actId="27636"/>
        <pc:sldMkLst>
          <pc:docMk/>
          <pc:sldMk cId="3060396054" sldId="423"/>
        </pc:sldMkLst>
        <pc:spChg chg="mod">
          <ac:chgData name="Katie Elfering" userId="0ef822b3-68b3-47fd-b8a3-e8ad67862515" providerId="ADAL" clId="{244D9E61-06B0-4B0C-B84A-BE13B0A69CBD}" dt="2018-12-21T22:02:03.974" v="6683" actId="20577"/>
          <ac:spMkLst>
            <pc:docMk/>
            <pc:sldMk cId="3060396054" sldId="423"/>
            <ac:spMk id="2" creationId="{FEAC7D2F-1A01-4569-8603-491BF76D3ABA}"/>
          </ac:spMkLst>
        </pc:spChg>
        <pc:spChg chg="mod">
          <ac:chgData name="Katie Elfering" userId="0ef822b3-68b3-47fd-b8a3-e8ad67862515" providerId="ADAL" clId="{244D9E61-06B0-4B0C-B84A-BE13B0A69CBD}" dt="2018-12-21T22:05:18.783" v="7609" actId="27636"/>
          <ac:spMkLst>
            <pc:docMk/>
            <pc:sldMk cId="3060396054" sldId="423"/>
            <ac:spMk id="3" creationId="{AB5E5016-90DC-475A-95BC-95E418705C23}"/>
          </ac:spMkLst>
        </pc:spChg>
      </pc:sldChg>
      <pc:sldChg chg="addSp modSp mod">
        <pc:chgData name="Katie Elfering" userId="0ef822b3-68b3-47fd-b8a3-e8ad67862515" providerId="ADAL" clId="{244D9E61-06B0-4B0C-B84A-BE13B0A69CBD}" dt="2018-12-21T22:08:01.241" v="7999" actId="1076"/>
        <pc:sldMkLst>
          <pc:docMk/>
          <pc:sldMk cId="1403401560" sldId="424"/>
        </pc:sldMkLst>
        <pc:spChg chg="mod">
          <ac:chgData name="Katie Elfering" userId="0ef822b3-68b3-47fd-b8a3-e8ad67862515" providerId="ADAL" clId="{244D9E61-06B0-4B0C-B84A-BE13B0A69CBD}" dt="2018-12-21T22:05:48.694" v="7666" actId="20577"/>
          <ac:spMkLst>
            <pc:docMk/>
            <pc:sldMk cId="1403401560" sldId="424"/>
            <ac:spMk id="2" creationId="{FEAC7D2F-1A01-4569-8603-491BF76D3ABA}"/>
          </ac:spMkLst>
        </pc:spChg>
        <pc:spChg chg="mod">
          <ac:chgData name="Katie Elfering" userId="0ef822b3-68b3-47fd-b8a3-e8ad67862515" providerId="ADAL" clId="{244D9E61-06B0-4B0C-B84A-BE13B0A69CBD}" dt="2018-12-21T22:08:01.241" v="7999" actId="1076"/>
          <ac:spMkLst>
            <pc:docMk/>
            <pc:sldMk cId="1403401560" sldId="424"/>
            <ac:spMk id="3" creationId="{AB5E5016-90DC-475A-95BC-95E418705C23}"/>
          </ac:spMkLst>
        </pc:spChg>
        <pc:graphicFrameChg chg="add mod">
          <ac:chgData name="Katie Elfering" userId="0ef822b3-68b3-47fd-b8a3-e8ad67862515" providerId="ADAL" clId="{244D9E61-06B0-4B0C-B84A-BE13B0A69CBD}" dt="2018-12-21T22:06:48.724" v="7680" actId="14100"/>
          <ac:graphicFrameMkLst>
            <pc:docMk/>
            <pc:sldMk cId="1403401560" sldId="424"/>
            <ac:graphicFrameMk id="6" creationId="{6A72CE10-FBEB-4E87-807A-9580C0765A5F}"/>
          </ac:graphicFrameMkLst>
        </pc:graphicFrameChg>
      </pc:sldChg>
      <pc:sldChg chg="modSp">
        <pc:chgData name="Katie Elfering" userId="0ef822b3-68b3-47fd-b8a3-e8ad67862515" providerId="ADAL" clId="{244D9E61-06B0-4B0C-B84A-BE13B0A69CBD}" dt="2018-12-21T22:11:50.459" v="8901" actId="9"/>
        <pc:sldMkLst>
          <pc:docMk/>
          <pc:sldMk cId="2192217944" sldId="425"/>
        </pc:sldMkLst>
        <pc:spChg chg="mod">
          <ac:chgData name="Katie Elfering" userId="0ef822b3-68b3-47fd-b8a3-e8ad67862515" providerId="ADAL" clId="{244D9E61-06B0-4B0C-B84A-BE13B0A69CBD}" dt="2018-12-21T22:08:10.111" v="8007" actId="20577"/>
          <ac:spMkLst>
            <pc:docMk/>
            <pc:sldMk cId="2192217944" sldId="425"/>
            <ac:spMk id="2" creationId="{FEAC7D2F-1A01-4569-8603-491BF76D3ABA}"/>
          </ac:spMkLst>
        </pc:spChg>
        <pc:spChg chg="mod">
          <ac:chgData name="Katie Elfering" userId="0ef822b3-68b3-47fd-b8a3-e8ad67862515" providerId="ADAL" clId="{244D9E61-06B0-4B0C-B84A-BE13B0A69CBD}" dt="2018-12-21T22:11:50.459" v="8901" actId="9"/>
          <ac:spMkLst>
            <pc:docMk/>
            <pc:sldMk cId="2192217944" sldId="425"/>
            <ac:spMk id="3" creationId="{AB5E5016-90DC-475A-95BC-95E418705C23}"/>
          </ac:spMkLst>
        </pc:spChg>
      </pc:sldChg>
      <pc:sldChg chg="modSp">
        <pc:chgData name="Katie Elfering" userId="0ef822b3-68b3-47fd-b8a3-e8ad67862515" providerId="ADAL" clId="{244D9E61-06B0-4B0C-B84A-BE13B0A69CBD}" dt="2018-12-21T22:14:13.945" v="9556" actId="20577"/>
        <pc:sldMkLst>
          <pc:docMk/>
          <pc:sldMk cId="2193480152" sldId="426"/>
        </pc:sldMkLst>
        <pc:spChg chg="mod">
          <ac:chgData name="Katie Elfering" userId="0ef822b3-68b3-47fd-b8a3-e8ad67862515" providerId="ADAL" clId="{244D9E61-06B0-4B0C-B84A-BE13B0A69CBD}" dt="2018-12-21T22:11:57.379" v="8909" actId="20577"/>
          <ac:spMkLst>
            <pc:docMk/>
            <pc:sldMk cId="2193480152" sldId="426"/>
            <ac:spMk id="2" creationId="{FEAC7D2F-1A01-4569-8603-491BF76D3ABA}"/>
          </ac:spMkLst>
        </pc:spChg>
        <pc:spChg chg="mod">
          <ac:chgData name="Katie Elfering" userId="0ef822b3-68b3-47fd-b8a3-e8ad67862515" providerId="ADAL" clId="{244D9E61-06B0-4B0C-B84A-BE13B0A69CBD}" dt="2018-12-21T22:14:13.945" v="9556" actId="20577"/>
          <ac:spMkLst>
            <pc:docMk/>
            <pc:sldMk cId="2193480152" sldId="426"/>
            <ac:spMk id="3" creationId="{AB5E5016-90DC-475A-95BC-95E418705C23}"/>
          </ac:spMkLst>
        </pc:spChg>
      </pc:sldChg>
      <pc:sldChg chg="del">
        <pc:chgData name="Katie Elfering" userId="0ef822b3-68b3-47fd-b8a3-e8ad67862515" providerId="ADAL" clId="{244D9E61-06B0-4B0C-B84A-BE13B0A69CBD}" dt="2018-12-21T22:13:50.564" v="9441" actId="2696"/>
        <pc:sldMkLst>
          <pc:docMk/>
          <pc:sldMk cId="107020724" sldId="427"/>
        </pc:sldMkLst>
      </pc:sldChg>
      <pc:sldChg chg="del">
        <pc:chgData name="Katie Elfering" userId="0ef822b3-68b3-47fd-b8a3-e8ad67862515" providerId="ADAL" clId="{244D9E61-06B0-4B0C-B84A-BE13B0A69CBD}" dt="2018-12-21T22:14:18.179" v="9557" actId="2696"/>
        <pc:sldMkLst>
          <pc:docMk/>
          <pc:sldMk cId="3187453142" sldId="428"/>
        </pc:sldMkLst>
      </pc:sldChg>
      <pc:sldChg chg="addSp delSp modSp mod">
        <pc:chgData name="Katie Elfering" userId="0ef822b3-68b3-47fd-b8a3-e8ad67862515" providerId="ADAL" clId="{244D9E61-06B0-4B0C-B84A-BE13B0A69CBD}" dt="2018-12-21T22:18:12.460" v="10017" actId="27918"/>
        <pc:sldMkLst>
          <pc:docMk/>
          <pc:sldMk cId="2184578050" sldId="429"/>
        </pc:sldMkLst>
        <pc:spChg chg="del mod">
          <ac:chgData name="Katie Elfering" userId="0ef822b3-68b3-47fd-b8a3-e8ad67862515" providerId="ADAL" clId="{244D9E61-06B0-4B0C-B84A-BE13B0A69CBD}" dt="2018-12-21T22:16:53.824" v="10002" actId="478"/>
          <ac:spMkLst>
            <pc:docMk/>
            <pc:sldMk cId="2184578050" sldId="429"/>
            <ac:spMk id="2" creationId="{FEAC7D2F-1A01-4569-8603-491BF76D3ABA}"/>
          </ac:spMkLst>
        </pc:spChg>
        <pc:spChg chg="del mod">
          <ac:chgData name="Katie Elfering" userId="0ef822b3-68b3-47fd-b8a3-e8ad67862515" providerId="ADAL" clId="{244D9E61-06B0-4B0C-B84A-BE13B0A69CBD}" dt="2018-12-21T22:16:50.248" v="10001" actId="478"/>
          <ac:spMkLst>
            <pc:docMk/>
            <pc:sldMk cId="2184578050" sldId="429"/>
            <ac:spMk id="3" creationId="{AB5E5016-90DC-475A-95BC-95E418705C23}"/>
          </ac:spMkLst>
        </pc:spChg>
        <pc:spChg chg="add del mod">
          <ac:chgData name="Katie Elfering" userId="0ef822b3-68b3-47fd-b8a3-e8ad67862515" providerId="ADAL" clId="{244D9E61-06B0-4B0C-B84A-BE13B0A69CBD}" dt="2018-12-21T22:16:59.039" v="10004" actId="478"/>
          <ac:spMkLst>
            <pc:docMk/>
            <pc:sldMk cId="2184578050" sldId="429"/>
            <ac:spMk id="8" creationId="{B950405D-D3EA-4DDF-8974-C82F23FB4D00}"/>
          </ac:spMkLst>
        </pc:spChg>
        <pc:spChg chg="add del mod">
          <ac:chgData name="Katie Elfering" userId="0ef822b3-68b3-47fd-b8a3-e8ad67862515" providerId="ADAL" clId="{244D9E61-06B0-4B0C-B84A-BE13B0A69CBD}" dt="2018-12-21T22:16:55.926" v="10003" actId="478"/>
          <ac:spMkLst>
            <pc:docMk/>
            <pc:sldMk cId="2184578050" sldId="429"/>
            <ac:spMk id="10" creationId="{C0D29F4A-5B94-4208-9278-C778BEFB451C}"/>
          </ac:spMkLst>
        </pc:spChg>
        <pc:graphicFrameChg chg="add mod">
          <ac:chgData name="Katie Elfering" userId="0ef822b3-68b3-47fd-b8a3-e8ad67862515" providerId="ADAL" clId="{244D9E61-06B0-4B0C-B84A-BE13B0A69CBD}" dt="2018-12-21T22:17:25.530" v="10006" actId="14100"/>
          <ac:graphicFrameMkLst>
            <pc:docMk/>
            <pc:sldMk cId="2184578050" sldId="429"/>
            <ac:graphicFrameMk id="6" creationId="{5C507C85-F7B5-465E-A469-A4FDE305B0B0}"/>
          </ac:graphicFrameMkLst>
        </pc:graphicFrameChg>
        <pc:graphicFrameChg chg="add mod">
          <ac:chgData name="Katie Elfering" userId="0ef822b3-68b3-47fd-b8a3-e8ad67862515" providerId="ADAL" clId="{244D9E61-06B0-4B0C-B84A-BE13B0A69CBD}" dt="2018-12-21T22:17:34.045" v="10008" actId="1076"/>
          <ac:graphicFrameMkLst>
            <pc:docMk/>
            <pc:sldMk cId="2184578050" sldId="429"/>
            <ac:graphicFrameMk id="11" creationId="{7D8FC43A-D45D-4031-9EE5-385A3AE778A8}"/>
          </ac:graphicFrameMkLst>
        </pc:graphicFrameChg>
      </pc:sldChg>
      <pc:sldChg chg="del">
        <pc:chgData name="Katie Elfering" userId="0ef822b3-68b3-47fd-b8a3-e8ad67862515" providerId="ADAL" clId="{244D9E61-06B0-4B0C-B84A-BE13B0A69CBD}" dt="2018-12-21T22:18:22.152" v="10018" actId="2696"/>
        <pc:sldMkLst>
          <pc:docMk/>
          <pc:sldMk cId="4052346956" sldId="430"/>
        </pc:sldMkLst>
      </pc:sldChg>
      <pc:sldChg chg="addSp modSp">
        <pc:chgData name="Katie Elfering" userId="0ef822b3-68b3-47fd-b8a3-e8ad67862515" providerId="ADAL" clId="{244D9E61-06B0-4B0C-B84A-BE13B0A69CBD}" dt="2018-12-21T22:22:39.062" v="10867" actId="1076"/>
        <pc:sldMkLst>
          <pc:docMk/>
          <pc:sldMk cId="706265825" sldId="431"/>
        </pc:sldMkLst>
        <pc:spChg chg="mod">
          <ac:chgData name="Katie Elfering" userId="0ef822b3-68b3-47fd-b8a3-e8ad67862515" providerId="ADAL" clId="{244D9E61-06B0-4B0C-B84A-BE13B0A69CBD}" dt="2018-12-21T22:22:14.400" v="10864" actId="20577"/>
          <ac:spMkLst>
            <pc:docMk/>
            <pc:sldMk cId="706265825" sldId="431"/>
            <ac:spMk id="2" creationId="{00000000-0000-0000-0000-000000000000}"/>
          </ac:spMkLst>
        </pc:spChg>
        <pc:picChg chg="add mod">
          <ac:chgData name="Katie Elfering" userId="0ef822b3-68b3-47fd-b8a3-e8ad67862515" providerId="ADAL" clId="{244D9E61-06B0-4B0C-B84A-BE13B0A69CBD}" dt="2018-12-21T22:21:52.159" v="10761" actId="1076"/>
          <ac:picMkLst>
            <pc:docMk/>
            <pc:sldMk cId="706265825" sldId="431"/>
            <ac:picMk id="4" creationId="{8EC59C1A-6E42-4D84-B54B-72F0395DF2E4}"/>
          </ac:picMkLst>
        </pc:picChg>
        <pc:picChg chg="add mod">
          <ac:chgData name="Katie Elfering" userId="0ef822b3-68b3-47fd-b8a3-e8ad67862515" providerId="ADAL" clId="{244D9E61-06B0-4B0C-B84A-BE13B0A69CBD}" dt="2018-12-21T22:22:39.062" v="10867" actId="1076"/>
          <ac:picMkLst>
            <pc:docMk/>
            <pc:sldMk cId="706265825" sldId="431"/>
            <ac:picMk id="5" creationId="{B51AF38F-094B-455B-BF6C-6D9A7C16E45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Is it easy to use the current Bing News page?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Is it easy to use the Bing News page?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D2A-4C55-9177-C4511C131C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D2A-4C55-9177-C4511C131C6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8.1999999999999993</c:v>
                </c:pt>
                <c:pt idx="1">
                  <c:v>6</c:v>
                </c:pt>
              </c:numCache>
            </c:numRef>
          </c:val>
          <c:extLst>
            <c:ext xmlns:c16="http://schemas.microsoft.com/office/drawing/2014/chart" uri="{C3380CC4-5D6E-409C-BE32-E72D297353CC}">
              <c16:uniqueId val="{00000000-5590-4CFB-8D5E-C64918D487B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Which filter design option did you prefer?</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New Bing News Design</c:v>
                </c:pt>
                <c:pt idx="1">
                  <c:v>Option 1</c:v>
                </c:pt>
                <c:pt idx="2">
                  <c:v>Option 2</c:v>
                </c:pt>
                <c:pt idx="3">
                  <c:v>Option 3</c:v>
                </c:pt>
                <c:pt idx="4">
                  <c:v>Option 4</c:v>
                </c:pt>
              </c:strCache>
            </c:strRef>
          </c:cat>
          <c:val>
            <c:numRef>
              <c:f>Sheet1!$B$2:$B$6</c:f>
              <c:numCache>
                <c:formatCode>General</c:formatCode>
                <c:ptCount val="5"/>
                <c:pt idx="0">
                  <c:v>2</c:v>
                </c:pt>
                <c:pt idx="1">
                  <c:v>9</c:v>
                </c:pt>
                <c:pt idx="2">
                  <c:v>7</c:v>
                </c:pt>
                <c:pt idx="3">
                  <c:v>2</c:v>
                </c:pt>
                <c:pt idx="4">
                  <c:v>0</c:v>
                </c:pt>
              </c:numCache>
            </c:numRef>
          </c:val>
          <c:extLst>
            <c:ext xmlns:c16="http://schemas.microsoft.com/office/drawing/2014/chart" uri="{C3380CC4-5D6E-409C-BE32-E72D297353CC}">
              <c16:uniqueId val="{00000000-2D68-4AB6-9FA9-AD5BC2875AA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Do you prefer separate filters or an all-in-one filter menu?</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6DA-4326-B8BA-751F60EE6B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DA-4326-B8BA-751F60EE6BE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Separate</c:v>
                </c:pt>
                <c:pt idx="1">
                  <c:v>All-in-one</c:v>
                </c:pt>
              </c:strCache>
            </c:strRef>
          </c:cat>
          <c:val>
            <c:numRef>
              <c:f>Sheet1!$B$2:$B$3</c:f>
              <c:numCache>
                <c:formatCode>General</c:formatCode>
                <c:ptCount val="2"/>
                <c:pt idx="0">
                  <c:v>12</c:v>
                </c:pt>
                <c:pt idx="1">
                  <c:v>8</c:v>
                </c:pt>
              </c:numCache>
            </c:numRef>
          </c:val>
          <c:extLst>
            <c:ext xmlns:c16="http://schemas.microsoft.com/office/drawing/2014/chart" uri="{C3380CC4-5D6E-409C-BE32-E72D297353CC}">
              <c16:uniqueId val="{0000000A-36DA-4326-B8BA-751F60EE6BE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Did you notice the filters to sort the results?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85-4B6F-AC33-869F988BA6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85-4B6F-AC33-869F988BA63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15</c:v>
                </c:pt>
                <c:pt idx="1">
                  <c:v>5</c:v>
                </c:pt>
              </c:numCache>
            </c:numRef>
          </c:val>
          <c:extLst>
            <c:ext xmlns:c16="http://schemas.microsoft.com/office/drawing/2014/chart" uri="{C3380CC4-5D6E-409C-BE32-E72D297353CC}">
              <c16:uniqueId val="{00000000-88D5-487A-996E-206C708304D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Do you prefer the category navigation on the top or the left side?</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Top</c:v>
                </c:pt>
                <c:pt idx="1">
                  <c:v>Left Side</c:v>
                </c:pt>
              </c:strCache>
            </c:strRef>
          </c:cat>
          <c:val>
            <c:numRef>
              <c:f>Sheet1!$B$2:$B$3</c:f>
              <c:numCache>
                <c:formatCode>General</c:formatCode>
                <c:ptCount val="2"/>
                <c:pt idx="0">
                  <c:v>1</c:v>
                </c:pt>
                <c:pt idx="1">
                  <c:v>19</c:v>
                </c:pt>
              </c:numCache>
            </c:numRef>
          </c:val>
          <c:extLst>
            <c:ext xmlns:c16="http://schemas.microsoft.com/office/drawing/2014/chart" uri="{C3380CC4-5D6E-409C-BE32-E72D297353CC}">
              <c16:uniqueId val="{00000000-98CA-43A9-9C2A-BDE82C96937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Did you notice the Interests section?</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12</c:v>
                </c:pt>
                <c:pt idx="1">
                  <c:v>8</c:v>
                </c:pt>
              </c:numCache>
            </c:numRef>
          </c:val>
          <c:extLst>
            <c:ext xmlns:c16="http://schemas.microsoft.com/office/drawing/2014/chart" uri="{C3380CC4-5D6E-409C-BE32-E72D297353CC}">
              <c16:uniqueId val="{00000000-8BF2-4991-A2E4-3D7FABC184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Would you be likely to use this section?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102-4A44-8628-FD94EE0E4C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102-4A44-8628-FD94EE0E4CC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Likely</c:v>
                </c:pt>
                <c:pt idx="1">
                  <c:v>Not likely</c:v>
                </c:pt>
              </c:strCache>
            </c:strRef>
          </c:cat>
          <c:val>
            <c:numRef>
              <c:f>Sheet1!$B$2:$B$3</c:f>
              <c:numCache>
                <c:formatCode>General</c:formatCode>
                <c:ptCount val="2"/>
                <c:pt idx="0">
                  <c:v>10</c:v>
                </c:pt>
                <c:pt idx="1">
                  <c:v>10</c:v>
                </c:pt>
              </c:numCache>
            </c:numRef>
          </c:val>
          <c:extLst>
            <c:ext xmlns:c16="http://schemas.microsoft.com/office/drawing/2014/chart" uri="{C3380CC4-5D6E-409C-BE32-E72D297353CC}">
              <c16:uniqueId val="{00000004-0102-4A44-8628-FD94EE0E4CC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83473879565883"/>
          <c:y val="0.24016494821555454"/>
          <c:w val="0.45143255444881086"/>
          <c:h val="0.58075597737638629"/>
        </c:manualLayout>
      </c:layout>
      <c:pieChart>
        <c:varyColors val="1"/>
        <c:ser>
          <c:idx val="0"/>
          <c:order val="0"/>
          <c:tx>
            <c:strRef>
              <c:f>Sheet1!$B$1</c:f>
              <c:strCache>
                <c:ptCount val="1"/>
                <c:pt idx="0">
                  <c:v>What would you expect to happen if you clicked on Follow?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212-41EA-8AA6-9BD65B37AF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212-41EA-8AA6-9BD65B37AF9D}"/>
              </c:ext>
            </c:extLst>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Add topic to Interests</c:v>
                </c:pt>
                <c:pt idx="1">
                  <c:v>Receive updates/notifications on topic</c:v>
                </c:pt>
                <c:pt idx="2">
                  <c:v>See more news about topic</c:v>
                </c:pt>
                <c:pt idx="3">
                  <c:v>Other</c:v>
                </c:pt>
              </c:strCache>
            </c:strRef>
          </c:cat>
          <c:val>
            <c:numRef>
              <c:f>Sheet1!$B$2:$B$5</c:f>
              <c:numCache>
                <c:formatCode>General</c:formatCode>
                <c:ptCount val="4"/>
                <c:pt idx="0">
                  <c:v>10</c:v>
                </c:pt>
                <c:pt idx="1">
                  <c:v>7</c:v>
                </c:pt>
                <c:pt idx="2">
                  <c:v>2</c:v>
                </c:pt>
                <c:pt idx="3">
                  <c:v>1</c:v>
                </c:pt>
              </c:numCache>
            </c:numRef>
          </c:val>
          <c:extLst>
            <c:ext xmlns:c16="http://schemas.microsoft.com/office/drawing/2014/chart" uri="{C3380CC4-5D6E-409C-BE32-E72D297353CC}">
              <c16:uniqueId val="{00000004-A212-41EA-8AA6-9BD65B37AF9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0399336775846653E-3"/>
          <c:y val="0.86698548573083445"/>
          <c:w val="0.9979201326448307"/>
          <c:h val="0.114685865725571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Would you be interested in using this feature?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AD-4599-A89C-8559ECB250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2AD-4599-A89C-8559ECB2503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12</c:v>
                </c:pt>
                <c:pt idx="1">
                  <c:v>10</c:v>
                </c:pt>
              </c:numCache>
            </c:numRef>
          </c:val>
          <c:extLst>
            <c:ext xmlns:c16="http://schemas.microsoft.com/office/drawing/2014/chart" uri="{C3380CC4-5D6E-409C-BE32-E72D297353CC}">
              <c16:uniqueId val="{00000004-C2AD-4599-A89C-8559ECB2503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Would you use these filters?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16</c:v>
                </c:pt>
                <c:pt idx="1">
                  <c:v>4</c:v>
                </c:pt>
              </c:numCache>
            </c:numRef>
          </c:val>
          <c:extLst>
            <c:ext xmlns:c16="http://schemas.microsoft.com/office/drawing/2014/chart" uri="{C3380CC4-5D6E-409C-BE32-E72D297353CC}">
              <c16:uniqueId val="{00000000-79B1-42B2-B9B7-C5BADA399E7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Which type of filter grouping do you prefer?</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Separate filters</c:v>
                </c:pt>
                <c:pt idx="1">
                  <c:v>Condensed filters</c:v>
                </c:pt>
              </c:strCache>
            </c:strRef>
          </c:cat>
          <c:val>
            <c:numRef>
              <c:f>Sheet1!$B$2:$B$3</c:f>
              <c:numCache>
                <c:formatCode>General</c:formatCode>
                <c:ptCount val="2"/>
                <c:pt idx="0">
                  <c:v>11</c:v>
                </c:pt>
                <c:pt idx="1">
                  <c:v>9</c:v>
                </c:pt>
              </c:numCache>
            </c:numRef>
          </c:val>
          <c:extLst>
            <c:ext xmlns:c16="http://schemas.microsoft.com/office/drawing/2014/chart" uri="{C3380CC4-5D6E-409C-BE32-E72D297353CC}">
              <c16:uniqueId val="{00000000-242A-44F2-87A1-3BA633722E5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706601-7309-4CB9-BE6C-E909905455C8}"/>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7CF89D-67C4-45EC-971D-9436592C0B3B}"/>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870C21-8194-4928-8EE0-F1609AADA5A9}" type="datetimeFigureOut">
              <a:rPr lang="en-US" smtClean="0"/>
              <a:t>12/21/2018</a:t>
            </a:fld>
            <a:endParaRPr lang="en-US"/>
          </a:p>
        </p:txBody>
      </p:sp>
      <p:sp>
        <p:nvSpPr>
          <p:cNvPr id="5" name="Slide Number Placeholder 4">
            <a:extLst>
              <a:ext uri="{FF2B5EF4-FFF2-40B4-BE49-F238E27FC236}">
                <a16:creationId xmlns:a16="http://schemas.microsoft.com/office/drawing/2014/main" id="{D0A62AC6-9CF4-4269-A5C0-20539760A90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3E52013-CD4E-4C2E-B01B-87BBE4387B13}" type="slidenum">
              <a:rPr lang="en-US" smtClean="0"/>
              <a:t>‹#›</a:t>
            </a:fld>
            <a:endParaRPr lang="en-US"/>
          </a:p>
        </p:txBody>
      </p:sp>
    </p:spTree>
    <p:extLst>
      <p:ext uri="{BB962C8B-B14F-4D97-AF65-F5344CB8AC3E}">
        <p14:creationId xmlns:p14="http://schemas.microsoft.com/office/powerpoint/2010/main" val="150438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CF4ED8E-7B81-4F64-8E4A-3FD15E876D47}" type="datetimeFigureOut">
              <a:rPr lang="en-US" smtClean="0"/>
              <a:t>12/21/2018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3110DC-939E-4C17-BCBE-0406FEEE802B}" type="slidenum">
              <a:rPr lang="en-US" smtClean="0"/>
              <a:t>‹#›</a:t>
            </a:fld>
            <a:endParaRPr lang="en-US"/>
          </a:p>
        </p:txBody>
      </p:sp>
    </p:spTree>
    <p:extLst>
      <p:ext uri="{BB962C8B-B14F-4D97-AF65-F5344CB8AC3E}">
        <p14:creationId xmlns:p14="http://schemas.microsoft.com/office/powerpoint/2010/main" val="340825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3110DC-939E-4C17-BCBE-0406FEEE802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774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3110DC-939E-4C17-BCBE-0406FEEE802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197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3110DC-939E-4C17-BCBE-0406FEEE802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3013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Main_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TITLE</a:t>
            </a:r>
          </a:p>
        </p:txBody>
      </p:sp>
      <p:sp>
        <p:nvSpPr>
          <p:cNvPr id="3" name="Subtitle 2"/>
          <p:cNvSpPr>
            <a:spLocks noGrp="1"/>
          </p:cNvSpPr>
          <p:nvPr>
            <p:ph type="subTitle" idx="1" hasCustomPrompt="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accent1"/>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37856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Side_title_and_content">
    <p:spTree>
      <p:nvGrpSpPr>
        <p:cNvPr id="1" name=""/>
        <p:cNvGrpSpPr/>
        <p:nvPr/>
      </p:nvGrpSpPr>
      <p:grpSpPr>
        <a:xfrm>
          <a:off x="0" y="0"/>
          <a:ext cx="0" cy="0"/>
          <a:chOff x="0" y="0"/>
          <a:chExt cx="0" cy="0"/>
        </a:xfrm>
      </p:grpSpPr>
      <p:sp>
        <p:nvSpPr>
          <p:cNvPr id="4" name="Rectangle 3"/>
          <p:cNvSpPr/>
          <p:nvPr userDrawn="1"/>
        </p:nvSpPr>
        <p:spPr bwMode="auto">
          <a:xfrm>
            <a:off x="7964" y="-1"/>
            <a:ext cx="3047206" cy="6400801"/>
          </a:xfrm>
          <a:prstGeom prst="rect">
            <a:avLst/>
          </a:prstGeom>
          <a:solidFill>
            <a:srgbClr val="FFFFFF">
              <a:alpha val="50196"/>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1400" kern="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93558" y="191016"/>
            <a:ext cx="2476019" cy="858520"/>
          </a:xfrm>
        </p:spPr>
        <p:txBody>
          <a:bodyPr lIns="0" rIns="0" anchor="b">
            <a:noAutofit/>
          </a:bodyPr>
          <a:lstStyle>
            <a:lvl1pPr>
              <a:lnSpc>
                <a:spcPct val="114000"/>
              </a:lnSpc>
              <a:defRPr lang="en-US" sz="1800" b="0" kern="1200" spc="50" baseline="0" dirty="0">
                <a:solidFill>
                  <a:srgbClr val="0080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Text Placeholder 3"/>
          <p:cNvSpPr>
            <a:spLocks noGrp="1"/>
          </p:cNvSpPr>
          <p:nvPr>
            <p:ph type="body" sz="half" idx="2" hasCustomPrompt="1"/>
          </p:nvPr>
        </p:nvSpPr>
        <p:spPr>
          <a:xfrm>
            <a:off x="293558" y="1123728"/>
            <a:ext cx="2476019" cy="5212080"/>
          </a:xfrm>
          <a:prstGeom prst="rect">
            <a:avLst/>
          </a:prstGeom>
        </p:spPr>
        <p:txBody>
          <a:bodyPr lIns="0" tIns="0" rIns="0" bIns="0">
            <a:normAutofit/>
          </a:bodyPr>
          <a:lstStyle>
            <a:lvl1pPr marL="0" indent="0">
              <a:lnSpc>
                <a:spcPct val="100000"/>
              </a:lnSpc>
              <a:spcBef>
                <a:spcPts val="1200"/>
              </a:spcBef>
              <a:spcAft>
                <a:spcPts val="600"/>
              </a:spcAft>
              <a:buNone/>
              <a:defRPr kumimoji="0" lang="en-US" sz="1600" b="0" i="0" u="none" strike="noStrike" kern="1200" cap="none" spc="0" normalizeH="0" baseline="0" dirty="0" smtClean="0">
                <a:ln>
                  <a:noFill/>
                </a:ln>
                <a:solidFill>
                  <a:schemeClr val="tx2"/>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defRPr>
            </a:lvl1pPr>
            <a:lvl2pPr marL="0" indent="0">
              <a:lnSpc>
                <a:spcPct val="100000"/>
              </a:lnSpc>
              <a:spcBef>
                <a:spcPts val="0"/>
              </a:spcBef>
              <a:spcAft>
                <a:spcPts val="1000"/>
              </a:spcAft>
              <a:buSzPct val="100000"/>
              <a:buFontTx/>
              <a:buNone/>
              <a:defRPr lang="en-US" sz="1500" kern="1200" dirty="0" smtClean="0">
                <a:solidFill>
                  <a:schemeClr val="tx2"/>
                </a:solidFill>
                <a:effectLst/>
                <a:latin typeface="+mn-lt"/>
                <a:ea typeface="Calibri" panose="020F0502020204030204" pitchFamily="34" charset="0"/>
                <a:cs typeface="Segoe UI Semilight" panose="020B0402040204020203" pitchFamily="34" charset="0"/>
              </a:defRPr>
            </a:lvl2pPr>
            <a:lvl3pPr marL="174625" indent="-119063">
              <a:lnSpc>
                <a:spcPct val="108000"/>
              </a:lnSpc>
              <a:spcBef>
                <a:spcPts val="0"/>
              </a:spcBef>
              <a:spcAft>
                <a:spcPts val="600"/>
              </a:spcAft>
              <a:buFont typeface="Arial" panose="020B0604020202020204" pitchFamily="34" charset="0"/>
              <a:buChar char="•"/>
              <a:defRPr lang="en-US" sz="1100" kern="1200" dirty="0" smtClean="0">
                <a:solidFill>
                  <a:schemeClr val="tx2"/>
                </a:solidFill>
                <a:effectLst/>
                <a:latin typeface="+mn-lt"/>
                <a:ea typeface="Calibri" panose="020F0502020204030204" pitchFamily="34" charset="0"/>
                <a:cs typeface="Segoe UI Semilight" panose="020B0402040204020203" pitchFamily="34" charset="0"/>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cxnSp>
        <p:nvCxnSpPr>
          <p:cNvPr id="7" name="Straight Connector 6"/>
          <p:cNvCxnSpPr>
            <a:cxnSpLocks/>
          </p:cNvCxnSpPr>
          <p:nvPr userDrawn="1"/>
        </p:nvCxnSpPr>
        <p:spPr>
          <a:xfrm>
            <a:off x="3047206" y="0"/>
            <a:ext cx="7964" cy="685800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8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_only">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593207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ig_title_only">
    <p:spTree>
      <p:nvGrpSpPr>
        <p:cNvPr id="1" name=""/>
        <p:cNvGrpSpPr/>
        <p:nvPr/>
      </p:nvGrpSpPr>
      <p:grpSpPr>
        <a:xfrm>
          <a:off x="0" y="0"/>
          <a:ext cx="0" cy="0"/>
          <a:chOff x="0" y="0"/>
          <a:chExt cx="0" cy="0"/>
        </a:xfrm>
      </p:grpSpPr>
      <p:sp>
        <p:nvSpPr>
          <p:cNvPr id="2" name="Title 1"/>
          <p:cNvSpPr>
            <a:spLocks noGrp="1"/>
          </p:cNvSpPr>
          <p:nvPr>
            <p:ph type="title"/>
          </p:nvPr>
        </p:nvSpPr>
        <p:spPr>
          <a:xfrm>
            <a:off x="722870" y="365125"/>
            <a:ext cx="10515600" cy="1325563"/>
          </a:xfrm>
        </p:spPr>
        <p:txBody>
          <a:bodyPr/>
          <a:lstStyle>
            <a:lvl1pPr>
              <a:defRPr>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15160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ackground_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90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background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61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background_dar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6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losing">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5" y="5960377"/>
            <a:ext cx="10758655" cy="597605"/>
          </a:xfrm>
          <a:prstGeom prst="rect">
            <a:avLst/>
          </a:prstGeom>
          <a:noFill/>
          <a:ln w="12700">
            <a:noFill/>
            <a:miter lim="800000"/>
            <a:headEnd type="none" w="sm" len="sm"/>
            <a:tailEnd type="none" w="sm" len="sm"/>
          </a:ln>
          <a:effectLst/>
        </p:spPr>
        <p:txBody>
          <a:bodyPr vert="horz" wrap="square" lIns="179271" tIns="143417" rIns="179271" bIns="143417" numCol="1" anchor="t" anchorCtr="0" compatLnSpc="1">
            <a:prstTxWarp prst="textNoShape">
              <a:avLst/>
            </a:prstTxWarp>
            <a:spAutoFit/>
          </a:bodyPr>
          <a:lstStyle/>
          <a:p>
            <a:pPr defTabSz="913870" eaLnBrk="0" hangingPunct="0">
              <a:defRPr/>
            </a:pPr>
            <a:r>
              <a:rPr lang="en-US" sz="667" dirty="0">
                <a:gradFill>
                  <a:gsLst>
                    <a:gs pos="0">
                      <a:srgbClr val="FFFFFF"/>
                    </a:gs>
                    <a:gs pos="100000">
                      <a:srgbClr val="FFFFFF"/>
                    </a:gs>
                  </a:gsLst>
                  <a:lin ang="5400000" scaled="0"/>
                </a:gradFill>
                <a:cs typeface="Segoe UI" pitchFamily="34" charset="0"/>
              </a:rPr>
              <a:t>© 2018 Microsoft Corporation. All rights reserved. Microsoft, Windows, and other product names are or may be registered trademarks and/or trademarks in the U.S. and/or other countries.</a:t>
            </a:r>
          </a:p>
          <a:p>
            <a:pPr defTabSz="913870" eaLnBrk="0" hangingPunct="0">
              <a:defRPr/>
            </a:pPr>
            <a:r>
              <a:rPr lang="en-US" sz="667"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667" kern="200" dirty="0">
                <a:gradFill>
                  <a:gsLst>
                    <a:gs pos="0">
                      <a:srgbClr val="FFFFFF"/>
                    </a:gs>
                    <a:gs pos="100000">
                      <a:srgbClr val="FFFFFF"/>
                    </a:gs>
                  </a:gsLst>
                  <a:lin ang="5400000" scaled="0"/>
                </a:gradFill>
                <a:cs typeface="Segoe UI" pitchFamily="34" charset="0"/>
              </a:rPr>
              <a:t>part of Microsoft, and Microsoft cannot guarantee the accuracy of any information provided after the </a:t>
            </a:r>
            <a:r>
              <a:rPr lang="en-US" sz="667" kern="200" spc="9" dirty="0">
                <a:gradFill>
                  <a:gsLst>
                    <a:gs pos="0">
                      <a:srgbClr val="FFFFFF"/>
                    </a:gs>
                    <a:gs pos="100000">
                      <a:srgbClr val="FFFFFF"/>
                    </a:gs>
                  </a:gsLst>
                  <a:lin ang="5400000" scaled="0"/>
                </a:gradFill>
                <a:cs typeface="Segoe UI" pitchFamily="34" charset="0"/>
              </a:rPr>
              <a:t>date of this presentation.  MICROSOFT MAKES NO WARRANTIES, EXPRESS, IMPLIED OR STATUTORY, AS TO THE INFORMATION IN THIS PRESENTATION.</a:t>
            </a:r>
          </a:p>
        </p:txBody>
      </p:sp>
      <p:grpSp>
        <p:nvGrpSpPr>
          <p:cNvPr id="18" name="Group 17"/>
          <p:cNvGrpSpPr/>
          <p:nvPr userDrawn="1"/>
        </p:nvGrpSpPr>
        <p:grpSpPr>
          <a:xfrm>
            <a:off x="450203" y="3036710"/>
            <a:ext cx="3223861" cy="713924"/>
            <a:chOff x="459230" y="3097162"/>
            <a:chExt cx="3288506" cy="728136"/>
          </a:xfrm>
        </p:grpSpPr>
        <p:grpSp>
          <p:nvGrpSpPr>
            <p:cNvPr id="4" name="Group 3"/>
            <p:cNvGrpSpPr/>
            <p:nvPr userDrawn="1"/>
          </p:nvGrpSpPr>
          <p:grpSpPr>
            <a:xfrm>
              <a:off x="1365631" y="3249714"/>
              <a:ext cx="2382105" cy="458419"/>
              <a:chOff x="8215256" y="2373343"/>
              <a:chExt cx="3032180" cy="583521"/>
            </a:xfrm>
            <a:solidFill>
              <a:srgbClr val="FFFFFF"/>
            </a:solidFill>
          </p:grpSpPr>
          <p:sp>
            <p:nvSpPr>
              <p:cNvPr id="5" name="Freeform 4"/>
              <p:cNvSpPr>
                <a:spLocks/>
              </p:cNvSpPr>
              <p:nvPr/>
            </p:nvSpPr>
            <p:spPr bwMode="auto">
              <a:xfrm>
                <a:off x="8215256" y="2411978"/>
                <a:ext cx="580857" cy="536893"/>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6" name="Freeform 7"/>
              <p:cNvSpPr>
                <a:spLocks noEditPoints="1"/>
              </p:cNvSpPr>
              <p:nvPr/>
            </p:nvSpPr>
            <p:spPr bwMode="auto">
              <a:xfrm>
                <a:off x="8874715" y="2399988"/>
                <a:ext cx="109244" cy="54888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7" name="Freeform 8"/>
              <p:cNvSpPr>
                <a:spLocks/>
              </p:cNvSpPr>
              <p:nvPr/>
            </p:nvSpPr>
            <p:spPr bwMode="auto">
              <a:xfrm>
                <a:off x="9037248" y="2554528"/>
                <a:ext cx="301086" cy="402336"/>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8" name="Freeform 9"/>
              <p:cNvSpPr>
                <a:spLocks/>
              </p:cNvSpPr>
              <p:nvPr/>
            </p:nvSpPr>
            <p:spPr bwMode="auto">
              <a:xfrm>
                <a:off x="9406279" y="2557192"/>
                <a:ext cx="222484" cy="391679"/>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9" name="Freeform 10"/>
              <p:cNvSpPr>
                <a:spLocks noEditPoints="1"/>
              </p:cNvSpPr>
              <p:nvPr/>
            </p:nvSpPr>
            <p:spPr bwMode="auto">
              <a:xfrm>
                <a:off x="9635424" y="2554528"/>
                <a:ext cx="395676" cy="402336"/>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0" name="Freeform 11"/>
              <p:cNvSpPr>
                <a:spLocks/>
              </p:cNvSpPr>
              <p:nvPr/>
            </p:nvSpPr>
            <p:spPr bwMode="auto">
              <a:xfrm>
                <a:off x="10075064" y="2554528"/>
                <a:ext cx="255790" cy="402336"/>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1" name="Freeform 12"/>
              <p:cNvSpPr>
                <a:spLocks noEditPoints="1"/>
              </p:cNvSpPr>
              <p:nvPr/>
            </p:nvSpPr>
            <p:spPr bwMode="auto">
              <a:xfrm>
                <a:off x="10369489" y="2554528"/>
                <a:ext cx="395676" cy="402336"/>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2" name="Freeform 13"/>
              <p:cNvSpPr>
                <a:spLocks/>
              </p:cNvSpPr>
              <p:nvPr/>
            </p:nvSpPr>
            <p:spPr bwMode="auto">
              <a:xfrm>
                <a:off x="10774490" y="2373343"/>
                <a:ext cx="472946" cy="583521"/>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grpSp>
        <p:grpSp>
          <p:nvGrpSpPr>
            <p:cNvPr id="13" name="Group 12"/>
            <p:cNvGrpSpPr/>
            <p:nvPr userDrawn="1"/>
          </p:nvGrpSpPr>
          <p:grpSpPr>
            <a:xfrm>
              <a:off x="459230" y="3097162"/>
              <a:ext cx="729222" cy="728136"/>
              <a:chOff x="864491" y="3668201"/>
              <a:chExt cx="818390" cy="817172"/>
            </a:xfrm>
          </p:grpSpPr>
          <p:sp>
            <p:nvSpPr>
              <p:cNvPr id="14" name="Rectangle 14"/>
              <p:cNvSpPr>
                <a:spLocks noChangeArrowheads="1"/>
              </p:cNvSpPr>
              <p:nvPr/>
            </p:nvSpPr>
            <p:spPr bwMode="auto">
              <a:xfrm>
                <a:off x="864491" y="3668201"/>
                <a:ext cx="389710" cy="38727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5" name="Rectangle 15"/>
              <p:cNvSpPr>
                <a:spLocks noChangeArrowheads="1"/>
              </p:cNvSpPr>
              <p:nvPr/>
            </p:nvSpPr>
            <p:spPr bwMode="auto">
              <a:xfrm>
                <a:off x="1294389" y="3668201"/>
                <a:ext cx="388492" cy="38727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6" name="Rectangle 16"/>
              <p:cNvSpPr>
                <a:spLocks noChangeArrowheads="1"/>
              </p:cNvSpPr>
              <p:nvPr/>
            </p:nvSpPr>
            <p:spPr bwMode="auto">
              <a:xfrm>
                <a:off x="864491" y="4096881"/>
                <a:ext cx="389710" cy="388492"/>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7" name="Rectangle 17"/>
              <p:cNvSpPr>
                <a:spLocks noChangeArrowheads="1"/>
              </p:cNvSpPr>
              <p:nvPr/>
            </p:nvSpPr>
            <p:spPr bwMode="auto">
              <a:xfrm>
                <a:off x="1294389" y="4096881"/>
                <a:ext cx="388492" cy="388492"/>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grpSp>
      </p:grpSp>
    </p:spTree>
    <p:extLst>
      <p:ext uri="{BB962C8B-B14F-4D97-AF65-F5344CB8AC3E}">
        <p14:creationId xmlns:p14="http://schemas.microsoft.com/office/powerpoint/2010/main" val="267907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Main_Title_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bg1">
                    <a:lumMod val="95000"/>
                  </a:schemeClr>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TITLE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bg1">
                    <a:lumMod val="9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10322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_or_agenda">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47582" y="221674"/>
            <a:ext cx="10515600" cy="568036"/>
          </a:xfrm>
        </p:spPr>
        <p:txBody>
          <a:bodyPr lIns="0" rIns="0">
            <a:noAutofit/>
          </a:bodyPr>
          <a:lstStyle>
            <a:lvl1pPr>
              <a:defRPr lang="en-US" sz="3200" kern="1200" cap="all" baseline="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CONTENTS</a:t>
            </a:r>
          </a:p>
        </p:txBody>
      </p:sp>
      <p:sp>
        <p:nvSpPr>
          <p:cNvPr id="3" name="Text Placeholder 2">
            <a:extLst>
              <a:ext uri="{FF2B5EF4-FFF2-40B4-BE49-F238E27FC236}">
                <a16:creationId xmlns:a16="http://schemas.microsoft.com/office/drawing/2014/main" id="{4B1581A3-4A8B-49C1-BFCA-C14223B7279F}"/>
              </a:ext>
            </a:extLst>
          </p:cNvPr>
          <p:cNvSpPr>
            <a:spLocks noGrp="1"/>
          </p:cNvSpPr>
          <p:nvPr>
            <p:ph type="body" sz="quarter" idx="10" hasCustomPrompt="1"/>
          </p:nvPr>
        </p:nvSpPr>
        <p:spPr>
          <a:xfrm>
            <a:off x="747713" y="1066799"/>
            <a:ext cx="10515600" cy="5394960"/>
          </a:xfrm>
        </p:spPr>
        <p:txBody>
          <a:bodyPr>
            <a:normAutofit/>
          </a:bodyPr>
          <a:lstStyle>
            <a:lvl1pPr marL="228600" indent="-228600">
              <a:buFont typeface="Segoe UI Symbol" panose="020B0502040204020203" pitchFamily="34" charset="0"/>
              <a:buChar char="❯"/>
              <a:defRPr sz="2400"/>
            </a:lvl1pPr>
            <a:lvl2pPr>
              <a:defRPr sz="2000"/>
            </a:lvl2pPr>
            <a:lvl3pPr>
              <a:defRPr sz="1800"/>
            </a:lvl3pPr>
            <a:lvl4pPr>
              <a:defRPr sz="1600"/>
            </a:lvl4pPr>
            <a:lvl5pPr>
              <a:defRPr sz="1600"/>
            </a:lvl5pPr>
          </a:lstStyle>
          <a:p>
            <a:pPr lvl="0"/>
            <a:r>
              <a:rPr lang="en-US" dirty="0"/>
              <a:t>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68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_Title">
    <p:spTree>
      <p:nvGrpSpPr>
        <p:cNvPr id="1" name=""/>
        <p:cNvGrpSpPr/>
        <p:nvPr/>
      </p:nvGrpSpPr>
      <p:grpSpPr>
        <a:xfrm>
          <a:off x="0" y="0"/>
          <a:ext cx="0" cy="0"/>
          <a:chOff x="0" y="0"/>
          <a:chExt cx="0" cy="0"/>
        </a:xfrm>
      </p:grpSpPr>
      <p:sp>
        <p:nvSpPr>
          <p:cNvPr id="7" name="Rectangle 6"/>
          <p:cNvSpPr/>
          <p:nvPr userDrawn="1"/>
        </p:nvSpPr>
        <p:spPr>
          <a:xfrm>
            <a:off x="0" y="1941991"/>
            <a:ext cx="12192000" cy="2974019"/>
          </a:xfrm>
          <a:prstGeom prst="rect">
            <a:avLst/>
          </a:prstGeom>
          <a:solidFill>
            <a:srgbClr val="FBFB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p:nvPr>
        </p:nvSpPr>
        <p:spPr>
          <a:xfrm>
            <a:off x="835465" y="2797554"/>
            <a:ext cx="10323443" cy="822518"/>
          </a:xfrm>
          <a:prstGeom prst="rect">
            <a:avLst/>
          </a:prstGeom>
        </p:spPr>
        <p:txBody>
          <a:bodyPr lIns="0" rIns="0" anchor="b">
            <a:normAutofit/>
          </a:bodyPr>
          <a:lstStyle>
            <a:lvl1pPr algn="l">
              <a:defRPr lang="en-US" sz="4400" b="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
        <p:nvSpPr>
          <p:cNvPr id="5" name="Subtitle 2"/>
          <p:cNvSpPr>
            <a:spLocks noGrp="1"/>
          </p:cNvSpPr>
          <p:nvPr>
            <p:ph type="subTitle" idx="1"/>
          </p:nvPr>
        </p:nvSpPr>
        <p:spPr>
          <a:xfrm>
            <a:off x="835465" y="3620072"/>
            <a:ext cx="10323443" cy="594966"/>
          </a:xfrm>
          <a:prstGeom prst="rect">
            <a:avLst/>
          </a:prstGeom>
        </p:spPr>
        <p:txBody>
          <a:bodyPr lIns="0" rIns="0" anchor="t">
            <a:normAutofit/>
          </a:bodyPr>
          <a:lstStyle>
            <a:lvl1pPr marL="0" indent="0" algn="l">
              <a:buNone/>
              <a:defRPr lang="en-US" sz="2400" b="0" kern="1200" spc="0" dirty="0">
                <a:solidFill>
                  <a:schemeClr val="bg1">
                    <a:lumMod val="6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 name="Straight Connector 3"/>
          <p:cNvCxnSpPr/>
          <p:nvPr userDrawn="1"/>
        </p:nvCxnSpPr>
        <p:spPr>
          <a:xfrm>
            <a:off x="0" y="192803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491601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6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BD3AC3D9-A11D-4B85-B8F7-B94ECA07DC85}"/>
              </a:ext>
            </a:extLst>
          </p:cNvPr>
          <p:cNvSpPr>
            <a:spLocks noGrp="1"/>
          </p:cNvSpPr>
          <p:nvPr>
            <p:ph sz="quarter" idx="12" hasCustomPrompt="1"/>
          </p:nvPr>
        </p:nvSpPr>
        <p:spPr>
          <a:xfrm>
            <a:off x="747580" y="1032770"/>
            <a:ext cx="10515600" cy="5394960"/>
          </a:xfrm>
        </p:spPr>
        <p:txBody>
          <a:bodyPr>
            <a:normAutofit/>
          </a:bodyPr>
          <a:lstStyle>
            <a:lvl1pPr>
              <a:spcBef>
                <a:spcPts val="0"/>
              </a:spcBef>
              <a:spcAft>
                <a:spcPts val="300"/>
              </a:spcAft>
              <a:defRPr sz="2400">
                <a:solidFill>
                  <a:schemeClr val="tx2"/>
                </a:solidFill>
              </a:defRPr>
            </a:lvl1pPr>
            <a:lvl2pPr marL="457200">
              <a:spcBef>
                <a:spcPts val="0"/>
              </a:spcBef>
              <a:spcAft>
                <a:spcPts val="300"/>
              </a:spcAft>
              <a:defRPr sz="2000">
                <a:solidFill>
                  <a:schemeClr val="tx2"/>
                </a:solidFill>
              </a:defRPr>
            </a:lvl2pPr>
            <a:lvl3pPr>
              <a:spcBef>
                <a:spcPts val="0"/>
              </a:spcBef>
              <a:spcAft>
                <a:spcPts val="300"/>
              </a:spcAft>
              <a:defRPr sz="1800">
                <a:solidFill>
                  <a:schemeClr val="tx2"/>
                </a:solidFill>
              </a:defRPr>
            </a:lvl3pPr>
            <a:lvl4pPr>
              <a:spcBef>
                <a:spcPts val="0"/>
              </a:spcBef>
              <a:spcAft>
                <a:spcPts val="300"/>
              </a:spcAft>
              <a:defRPr sz="1600">
                <a:solidFill>
                  <a:schemeClr val="tx2"/>
                </a:solidFill>
              </a:defRPr>
            </a:lvl4pPr>
            <a:lvl5pPr>
              <a:spcBef>
                <a:spcPts val="0"/>
              </a:spcBef>
              <a:spcAft>
                <a:spcPts val="300"/>
              </a:spcAft>
              <a:defRPr sz="1600">
                <a:solidFill>
                  <a:schemeClr val="tx2"/>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57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BD3AC3D9-A11D-4B85-B8F7-B94ECA07DC85}"/>
              </a:ext>
            </a:extLst>
          </p:cNvPr>
          <p:cNvSpPr>
            <a:spLocks noGrp="1"/>
          </p:cNvSpPr>
          <p:nvPr>
            <p:ph sz="quarter" idx="12" hasCustomPrompt="1"/>
          </p:nvPr>
        </p:nvSpPr>
        <p:spPr>
          <a:xfrm>
            <a:off x="747580" y="1032770"/>
            <a:ext cx="10515600" cy="5394960"/>
          </a:xfrm>
        </p:spPr>
        <p:txBody>
          <a:bodyPr>
            <a:normAutofit/>
          </a:bodyPr>
          <a:lstStyle>
            <a:lvl1pPr>
              <a:spcBef>
                <a:spcPts val="0"/>
              </a:spcBef>
              <a:spcAft>
                <a:spcPts val="300"/>
              </a:spcAft>
              <a:defRPr sz="2400">
                <a:solidFill>
                  <a:schemeClr val="tx2"/>
                </a:solidFill>
              </a:defRPr>
            </a:lvl1pPr>
            <a:lvl2pPr marL="457200">
              <a:spcBef>
                <a:spcPts val="0"/>
              </a:spcBef>
              <a:spcAft>
                <a:spcPts val="300"/>
              </a:spcAft>
              <a:defRPr sz="2000">
                <a:solidFill>
                  <a:schemeClr val="tx2"/>
                </a:solidFill>
              </a:defRPr>
            </a:lvl2pPr>
            <a:lvl3pPr>
              <a:spcBef>
                <a:spcPts val="0"/>
              </a:spcBef>
              <a:spcAft>
                <a:spcPts val="300"/>
              </a:spcAft>
              <a:defRPr sz="1800">
                <a:solidFill>
                  <a:schemeClr val="tx2"/>
                </a:solidFill>
              </a:defRPr>
            </a:lvl3pPr>
            <a:lvl4pPr>
              <a:spcBef>
                <a:spcPts val="0"/>
              </a:spcBef>
              <a:spcAft>
                <a:spcPts val="300"/>
              </a:spcAft>
              <a:defRPr sz="1600">
                <a:solidFill>
                  <a:schemeClr val="tx2"/>
                </a:solidFill>
              </a:defRPr>
            </a:lvl4pPr>
            <a:lvl5pPr>
              <a:spcBef>
                <a:spcPts val="0"/>
              </a:spcBef>
              <a:spcAft>
                <a:spcPts val="300"/>
              </a:spcAft>
              <a:defRPr sz="1600">
                <a:solidFill>
                  <a:schemeClr val="tx2"/>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317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regular_table">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5C975606-126E-4CDA-8921-484FFD27A285}"/>
              </a:ext>
            </a:extLst>
          </p:cNvPr>
          <p:cNvGraphicFramePr>
            <a:graphicFrameLocks noGrp="1"/>
          </p:cNvGraphicFramePr>
          <p:nvPr userDrawn="1">
            <p:extLst>
              <p:ext uri="{D42A27DB-BD31-4B8C-83A1-F6EECF244321}">
                <p14:modId xmlns:p14="http://schemas.microsoft.com/office/powerpoint/2010/main" val="1758758378"/>
              </p:ext>
            </p:extLst>
          </p:nvPr>
        </p:nvGraphicFramePr>
        <p:xfrm>
          <a:off x="2032000" y="1185526"/>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39314706"/>
                    </a:ext>
                  </a:extLst>
                </a:gridCol>
                <a:gridCol w="4064000">
                  <a:extLst>
                    <a:ext uri="{9D8B030D-6E8A-4147-A177-3AD203B41FA5}">
                      <a16:colId xmlns:a16="http://schemas.microsoft.com/office/drawing/2014/main" val="276328154"/>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5044548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520657758"/>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713696649"/>
                  </a:ext>
                </a:extLst>
              </a:tr>
            </a:tbl>
          </a:graphicData>
        </a:graphic>
      </p:graphicFrame>
    </p:spTree>
    <p:extLst>
      <p:ext uri="{BB962C8B-B14F-4D97-AF65-F5344CB8AC3E}">
        <p14:creationId xmlns:p14="http://schemas.microsoft.com/office/powerpoint/2010/main" val="3459651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able">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graphicFrame>
        <p:nvGraphicFramePr>
          <p:cNvPr id="2" name="Table 1">
            <a:extLst>
              <a:ext uri="{FF2B5EF4-FFF2-40B4-BE49-F238E27FC236}">
                <a16:creationId xmlns:a16="http://schemas.microsoft.com/office/drawing/2014/main" id="{0BBFCBD6-C1C2-42D4-B699-1408DA99546F}"/>
              </a:ext>
            </a:extLst>
          </p:cNvPr>
          <p:cNvGraphicFramePr>
            <a:graphicFrameLocks noGrp="1"/>
          </p:cNvGraphicFramePr>
          <p:nvPr userDrawn="1">
            <p:extLst>
              <p:ext uri="{D42A27DB-BD31-4B8C-83A1-F6EECF244321}">
                <p14:modId xmlns:p14="http://schemas.microsoft.com/office/powerpoint/2010/main" val="1596055932"/>
              </p:ext>
            </p:extLst>
          </p:nvPr>
        </p:nvGraphicFramePr>
        <p:xfrm>
          <a:off x="701040" y="1176866"/>
          <a:ext cx="10789920" cy="1828800"/>
        </p:xfrm>
        <a:graphic>
          <a:graphicData uri="http://schemas.openxmlformats.org/drawingml/2006/table">
            <a:tbl>
              <a:tblPr>
                <a:tableStyleId>{B301B821-A1FF-4177-AEE7-76D212191A09}</a:tableStyleId>
              </a:tblPr>
              <a:tblGrid>
                <a:gridCol w="2813685">
                  <a:extLst>
                    <a:ext uri="{9D8B030D-6E8A-4147-A177-3AD203B41FA5}">
                      <a16:colId xmlns:a16="http://schemas.microsoft.com/office/drawing/2014/main" val="1154864620"/>
                    </a:ext>
                  </a:extLst>
                </a:gridCol>
                <a:gridCol w="7976235">
                  <a:extLst>
                    <a:ext uri="{9D8B030D-6E8A-4147-A177-3AD203B41FA5}">
                      <a16:colId xmlns:a16="http://schemas.microsoft.com/office/drawing/2014/main" val="3096429376"/>
                    </a:ext>
                  </a:extLst>
                </a:gridCol>
              </a:tblGrid>
              <a:tr h="370840">
                <a:tc>
                  <a:txBody>
                    <a:bodyPr/>
                    <a:lstStyle/>
                    <a:p>
                      <a:pPr algn="l"/>
                      <a:endParaRPr lang="en-US" sz="2400" b="1" dirty="0">
                        <a:solidFill>
                          <a:schemeClr val="accent1"/>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285750" indent="-285750">
                        <a:buFont typeface="Arial" panose="020B0604020202020204" pitchFamily="34" charset="0"/>
                        <a:buChar char="•"/>
                      </a:pPr>
                      <a:endParaRPr lang="en-US" sz="1600" dirty="0"/>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4043710792"/>
                  </a:ext>
                </a:extLst>
              </a:tr>
              <a:tr h="370840">
                <a:tc>
                  <a:txBody>
                    <a:bodyPr/>
                    <a:lstStyle/>
                    <a:p>
                      <a:pPr algn="l"/>
                      <a:endParaRPr lang="en-US" sz="2400" b="1" dirty="0">
                        <a:solidFill>
                          <a:schemeClr val="accent1"/>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marL="285750" indent="-285750">
                        <a:buFont typeface="Arial" panose="020B0604020202020204" pitchFamily="34" charset="0"/>
                        <a:buChar char="•"/>
                      </a:pPr>
                      <a:endParaRPr lang="en-US" sz="1600" dirty="0"/>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886499902"/>
                  </a:ext>
                </a:extLst>
              </a:tr>
              <a:tr h="370840">
                <a:tc>
                  <a:txBody>
                    <a:bodyPr/>
                    <a:lstStyle/>
                    <a:p>
                      <a:pPr algn="l"/>
                      <a:endParaRPr lang="en-US" sz="2400" b="1" dirty="0">
                        <a:solidFill>
                          <a:srgbClr val="0072C6"/>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marL="285750" indent="-285750">
                        <a:buFont typeface="Arial" panose="020B0604020202020204" pitchFamily="34" charset="0"/>
                        <a:buChar char="•"/>
                      </a:pPr>
                      <a:endParaRPr lang="en-US" sz="1600" dirty="0"/>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303092429"/>
                  </a:ext>
                </a:extLst>
              </a:tr>
              <a:tr h="370840">
                <a:tc>
                  <a:txBody>
                    <a:bodyPr/>
                    <a:lstStyle/>
                    <a:p>
                      <a:pPr algn="l"/>
                      <a:endParaRPr lang="en-US" sz="2400" b="1" dirty="0">
                        <a:solidFill>
                          <a:srgbClr val="0072C6"/>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pPr marL="285750" indent="-285750">
                        <a:buFont typeface="Arial" panose="020B0604020202020204" pitchFamily="34" charset="0"/>
                        <a:buChar char="•"/>
                      </a:pPr>
                      <a:endParaRPr lang="en-US" sz="1600" dirty="0"/>
                    </a:p>
                  </a:txBody>
                  <a:tcP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181765632"/>
                  </a:ext>
                </a:extLst>
              </a:tr>
            </a:tbl>
          </a:graphicData>
        </a:graphic>
      </p:graphicFrame>
    </p:spTree>
    <p:extLst>
      <p:ext uri="{BB962C8B-B14F-4D97-AF65-F5344CB8AC3E}">
        <p14:creationId xmlns:p14="http://schemas.microsoft.com/office/powerpoint/2010/main" val="2991826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3_box_table">
    <p:spTree>
      <p:nvGrpSpPr>
        <p:cNvPr id="1" name=""/>
        <p:cNvGrpSpPr/>
        <p:nvPr/>
      </p:nvGrpSpPr>
      <p:grpSpPr>
        <a:xfrm>
          <a:off x="0" y="0"/>
          <a:ext cx="0" cy="0"/>
          <a:chOff x="0" y="0"/>
          <a:chExt cx="0" cy="0"/>
        </a:xfrm>
      </p:grpSpPr>
      <p:sp>
        <p:nvSpPr>
          <p:cNvPr id="4" name="Title 1"/>
          <p:cNvSpPr>
            <a:spLocks noGrp="1"/>
          </p:cNvSpPr>
          <p:nvPr>
            <p:ph type="title"/>
          </p:nvPr>
        </p:nvSpPr>
        <p:spPr>
          <a:xfrm>
            <a:off x="747582" y="221674"/>
            <a:ext cx="10515600" cy="568036"/>
          </a:xfrm>
        </p:spPr>
        <p:txBody>
          <a:bodyPr lIns="0" rIns="0">
            <a:noAutofit/>
          </a:bodyPr>
          <a:lstStyle>
            <a:lvl1pPr>
              <a:defRPr lang="en-US" sz="320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49FDF0E5-703F-43C7-9EEB-AA12C277DFE1}"/>
              </a:ext>
            </a:extLst>
          </p:cNvPr>
          <p:cNvCxnSpPr/>
          <p:nvPr userDrawn="1"/>
        </p:nvCxnSpPr>
        <p:spPr>
          <a:xfrm>
            <a:off x="4114800" y="2141838"/>
            <a:ext cx="0" cy="22077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EC864D-D1E1-4B3F-B55A-DCEE4D4F8FB0}"/>
              </a:ext>
            </a:extLst>
          </p:cNvPr>
          <p:cNvCxnSpPr/>
          <p:nvPr userDrawn="1"/>
        </p:nvCxnSpPr>
        <p:spPr>
          <a:xfrm>
            <a:off x="7875373" y="2141838"/>
            <a:ext cx="0" cy="22077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6D69CD2-A61C-447E-B1AE-DFF6E3B70C63}"/>
              </a:ext>
            </a:extLst>
          </p:cNvPr>
          <p:cNvSpPr>
            <a:spLocks noGrp="1"/>
          </p:cNvSpPr>
          <p:nvPr>
            <p:ph type="body" sz="quarter" idx="10" hasCustomPrompt="1"/>
          </p:nvPr>
        </p:nvSpPr>
        <p:spPr>
          <a:xfrm>
            <a:off x="4480828" y="2141838"/>
            <a:ext cx="3017520" cy="2468880"/>
          </a:xfrm>
        </p:spPr>
        <p:txBody>
          <a:bodyPr lIns="0" rIns="0">
            <a:noAutofit/>
          </a:bodyPr>
          <a:lstStyle>
            <a:lvl1pPr marL="0" indent="0">
              <a:lnSpc>
                <a:spcPct val="110000"/>
              </a:lnSpc>
              <a:spcBef>
                <a:spcPts val="0"/>
              </a:spcBef>
              <a:buNone/>
              <a:defRPr lang="en-US" sz="2600" b="0" kern="1200" dirty="0" smtClean="0">
                <a:solidFill>
                  <a:schemeClr val="tx2"/>
                </a:solidFill>
                <a:latin typeface="Segoe UI Light" panose="020B0502040204020203" pitchFamily="34" charset="0"/>
                <a:ea typeface="+mn-ea"/>
                <a:cs typeface="Segoe UI Light" panose="020B0502040204020203" pitchFamily="34" charset="0"/>
              </a:defRPr>
            </a:lvl1pPr>
          </a:lstStyle>
          <a:p>
            <a:pPr lvl="0"/>
            <a:r>
              <a:rPr lang="en-US" dirty="0"/>
              <a:t>Edit text</a:t>
            </a:r>
          </a:p>
        </p:txBody>
      </p:sp>
      <p:sp>
        <p:nvSpPr>
          <p:cNvPr id="8" name="Text Placeholder 4">
            <a:extLst>
              <a:ext uri="{FF2B5EF4-FFF2-40B4-BE49-F238E27FC236}">
                <a16:creationId xmlns:a16="http://schemas.microsoft.com/office/drawing/2014/main" id="{9865782D-E8BC-468F-A6BE-BD8C75F4DE41}"/>
              </a:ext>
            </a:extLst>
          </p:cNvPr>
          <p:cNvSpPr>
            <a:spLocks noGrp="1"/>
          </p:cNvSpPr>
          <p:nvPr>
            <p:ph type="body" sz="quarter" idx="11" hasCustomPrompt="1"/>
          </p:nvPr>
        </p:nvSpPr>
        <p:spPr>
          <a:xfrm>
            <a:off x="8235410" y="2141838"/>
            <a:ext cx="3017520" cy="2468880"/>
          </a:xfrm>
        </p:spPr>
        <p:txBody>
          <a:bodyPr lIns="0" rIns="0">
            <a:noAutofit/>
          </a:bodyPr>
          <a:lstStyle>
            <a:lvl1pPr marL="0" indent="0">
              <a:lnSpc>
                <a:spcPct val="110000"/>
              </a:lnSpc>
              <a:spcBef>
                <a:spcPts val="0"/>
              </a:spcBef>
              <a:buNone/>
              <a:defRPr lang="en-US" sz="2600" b="0" kern="1200" dirty="0" smtClean="0">
                <a:solidFill>
                  <a:schemeClr val="tx2"/>
                </a:solidFill>
                <a:latin typeface="Segoe UI Light" panose="020B0502040204020203" pitchFamily="34" charset="0"/>
                <a:ea typeface="+mn-ea"/>
                <a:cs typeface="Segoe UI Light" panose="020B0502040204020203" pitchFamily="34" charset="0"/>
              </a:defRPr>
            </a:lvl1pPr>
          </a:lstStyle>
          <a:p>
            <a:pPr lvl="0"/>
            <a:r>
              <a:rPr lang="en-US" dirty="0"/>
              <a:t>Edit text</a:t>
            </a:r>
          </a:p>
        </p:txBody>
      </p:sp>
      <p:sp>
        <p:nvSpPr>
          <p:cNvPr id="9" name="Text Placeholder 4">
            <a:extLst>
              <a:ext uri="{FF2B5EF4-FFF2-40B4-BE49-F238E27FC236}">
                <a16:creationId xmlns:a16="http://schemas.microsoft.com/office/drawing/2014/main" id="{5B815662-B58A-4831-B1C9-D34BB38B346B}"/>
              </a:ext>
            </a:extLst>
          </p:cNvPr>
          <p:cNvSpPr>
            <a:spLocks noGrp="1"/>
          </p:cNvSpPr>
          <p:nvPr>
            <p:ph type="body" sz="quarter" idx="12" hasCustomPrompt="1"/>
          </p:nvPr>
        </p:nvSpPr>
        <p:spPr>
          <a:xfrm>
            <a:off x="726238" y="2141833"/>
            <a:ext cx="3017520" cy="2468880"/>
          </a:xfrm>
        </p:spPr>
        <p:txBody>
          <a:bodyPr lIns="0" rIns="0">
            <a:noAutofit/>
          </a:bodyPr>
          <a:lstStyle>
            <a:lvl1pPr marL="0" indent="0">
              <a:lnSpc>
                <a:spcPct val="110000"/>
              </a:lnSpc>
              <a:spcBef>
                <a:spcPts val="0"/>
              </a:spcBef>
              <a:buNone/>
              <a:defRPr lang="en-US" sz="2600" b="0" kern="1200" dirty="0" smtClean="0">
                <a:solidFill>
                  <a:schemeClr val="tx2"/>
                </a:solidFill>
                <a:latin typeface="Segoe UI Light" panose="020B0502040204020203" pitchFamily="34" charset="0"/>
                <a:ea typeface="+mn-ea"/>
                <a:cs typeface="Segoe UI Light" panose="020B0502040204020203" pitchFamily="34" charset="0"/>
              </a:defRPr>
            </a:lvl1pPr>
          </a:lstStyle>
          <a:p>
            <a:pPr lvl="0"/>
            <a:r>
              <a:rPr lang="en-US" dirty="0"/>
              <a:t>Edit text</a:t>
            </a:r>
          </a:p>
        </p:txBody>
      </p:sp>
    </p:spTree>
    <p:extLst>
      <p:ext uri="{BB962C8B-B14F-4D97-AF65-F5344CB8AC3E}">
        <p14:creationId xmlns:p14="http://schemas.microsoft.com/office/powerpoint/2010/main" val="394009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106"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106"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alpha val="50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4" name="Picture 3"/>
          <p:cNvPicPr>
            <a:picLocks noChangeAspect="1"/>
          </p:cNvPicPr>
          <p:nvPr userDrawn="1"/>
        </p:nvPicPr>
        <p:blipFill>
          <a:blip r:embed="rId1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1053091816"/>
      </p:ext>
    </p:extLst>
  </p:cSld>
  <p:clrMap bg1="lt1" tx1="dk1" bg2="lt2" tx2="dk2" accent1="accent1" accent2="accent2" accent3="accent3" accent4="accent4" accent5="accent5" accent6="accent6" hlink="hlink" folHlink="folHlink"/>
  <p:sldLayoutIdLst>
    <p:sldLayoutId id="2147483715" r:id="rId1"/>
    <p:sldLayoutId id="2147483720" r:id="rId2"/>
    <p:sldLayoutId id="2147483725" r:id="rId3"/>
    <p:sldLayoutId id="2147483688" r:id="rId4"/>
    <p:sldLayoutId id="2147483719" r:id="rId5"/>
    <p:sldLayoutId id="2147483727" r:id="rId6"/>
    <p:sldLayoutId id="2147483726" r:id="rId7"/>
    <p:sldLayoutId id="2147483717" r:id="rId8"/>
    <p:sldLayoutId id="2147483722" r:id="rId9"/>
    <p:sldLayoutId id="2147483702" r:id="rId10"/>
    <p:sldLayoutId id="2147483724" r:id="rId11"/>
    <p:sldLayoutId id="2147483707" r:id="rId12"/>
    <p:sldLayoutId id="2147483718" r:id="rId13"/>
    <p:sldLayoutId id="2147483713" r:id="rId14"/>
    <p:sldLayoutId id="2147483712" r:id="rId15"/>
    <p:sldLayoutId id="2147483704" r:id="rId16"/>
  </p:sldLayoutIdLst>
  <p:txStyles>
    <p:titleStyle>
      <a:lvl1pPr algn="l" defTabSz="914400" rtl="0" eaLnBrk="1" latinLnBrk="0" hangingPunct="1">
        <a:lnSpc>
          <a:spcPct val="90000"/>
        </a:lnSpc>
        <a:spcBef>
          <a:spcPct val="0"/>
        </a:spcBef>
        <a:buNone/>
        <a:defRPr sz="4400" kern="1200">
          <a:solidFill>
            <a:schemeClr val="tx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809D"/>
        </a:buClr>
        <a:buFont typeface="Arial" panose="020B0604020202020204" pitchFamily="34" charset="0"/>
        <a:buChar char="•"/>
        <a:defRPr sz="2800" kern="1200">
          <a:solidFill>
            <a:schemeClr val="tx2"/>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809D"/>
        </a:buClr>
        <a:buFont typeface="Arial" panose="020B0604020202020204" pitchFamily="34" charset="0"/>
        <a:buChar char="•"/>
        <a:defRPr sz="2400" kern="1200">
          <a:solidFill>
            <a:schemeClr val="tx2"/>
          </a:solidFill>
          <a:latin typeface="Segoe UI Light" panose="020B0502040204020203" pitchFamily="34" charset="0"/>
          <a:ea typeface="+mn-ea"/>
          <a:cs typeface="Segoe UI Light" panose="020B0502040204020203" pitchFamily="34" charset="0"/>
        </a:defRPr>
      </a:lvl2pPr>
      <a:lvl3pPr marL="684213" indent="-222250" algn="l" defTabSz="914400" rtl="0" eaLnBrk="1" latinLnBrk="0" hangingPunct="1">
        <a:lnSpc>
          <a:spcPct val="90000"/>
        </a:lnSpc>
        <a:spcBef>
          <a:spcPts val="500"/>
        </a:spcBef>
        <a:buClr>
          <a:srgbClr val="00809D"/>
        </a:buClr>
        <a:buFont typeface="Arial" panose="020B0604020202020204" pitchFamily="34" charset="0"/>
        <a:buChar char="•"/>
        <a:defRPr sz="2000" kern="1200">
          <a:solidFill>
            <a:schemeClr val="tx2"/>
          </a:solidFill>
          <a:latin typeface="Segoe UI Light" panose="020B0502040204020203" pitchFamily="34" charset="0"/>
          <a:ea typeface="+mn-ea"/>
          <a:cs typeface="Segoe UI Light" panose="020B0502040204020203" pitchFamily="34" charset="0"/>
        </a:defRPr>
      </a:lvl3pPr>
      <a:lvl4pPr marL="914400" indent="-230188" algn="l" defTabSz="914400" rtl="0" eaLnBrk="1" latinLnBrk="0" hangingPunct="1">
        <a:lnSpc>
          <a:spcPct val="90000"/>
        </a:lnSpc>
        <a:spcBef>
          <a:spcPts val="500"/>
        </a:spcBef>
        <a:buClr>
          <a:srgbClr val="00809D"/>
        </a:buClr>
        <a:buFont typeface="Arial" panose="020B0604020202020204" pitchFamily="34" charset="0"/>
        <a:buChar char="•"/>
        <a:defRPr sz="1800" kern="1200">
          <a:solidFill>
            <a:schemeClr val="tx2"/>
          </a:solidFill>
          <a:latin typeface="Segoe UI Light" panose="020B0502040204020203" pitchFamily="34" charset="0"/>
          <a:ea typeface="+mn-ea"/>
          <a:cs typeface="Segoe UI Light" panose="020B0502040204020203" pitchFamily="34" charset="0"/>
        </a:defRPr>
      </a:lvl4pPr>
      <a:lvl5pPr marL="1144588" indent="-230188" algn="l" defTabSz="914400" rtl="0" eaLnBrk="1" latinLnBrk="0" hangingPunct="1">
        <a:lnSpc>
          <a:spcPct val="90000"/>
        </a:lnSpc>
        <a:spcBef>
          <a:spcPts val="500"/>
        </a:spcBef>
        <a:buClr>
          <a:srgbClr val="00809D"/>
        </a:buClr>
        <a:buFont typeface="Arial" panose="020B0604020202020204" pitchFamily="34" charset="0"/>
        <a:buChar char="•"/>
        <a:defRPr sz="1800" kern="1200">
          <a:solidFill>
            <a:schemeClr val="tx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2CFA-CF92-48D8-AE11-C4DD3854DA69}"/>
              </a:ext>
            </a:extLst>
          </p:cNvPr>
          <p:cNvSpPr>
            <a:spLocks noGrp="1"/>
          </p:cNvSpPr>
          <p:nvPr>
            <p:ph type="ctrTitle"/>
          </p:nvPr>
        </p:nvSpPr>
        <p:spPr/>
        <p:txBody>
          <a:bodyPr/>
          <a:lstStyle/>
          <a:p>
            <a:r>
              <a:rPr lang="en-US" dirty="0"/>
              <a:t>NEWS VERP DESIGN STUDY + FILTER EXPLORATION</a:t>
            </a:r>
          </a:p>
        </p:txBody>
      </p:sp>
      <p:sp>
        <p:nvSpPr>
          <p:cNvPr id="3" name="Subtitle 2">
            <a:extLst>
              <a:ext uri="{FF2B5EF4-FFF2-40B4-BE49-F238E27FC236}">
                <a16:creationId xmlns:a16="http://schemas.microsoft.com/office/drawing/2014/main" id="{8D6B5D89-6DFD-413B-8B29-3D76519D0D80}"/>
              </a:ext>
            </a:extLst>
          </p:cNvPr>
          <p:cNvSpPr>
            <a:spLocks noGrp="1"/>
          </p:cNvSpPr>
          <p:nvPr>
            <p:ph type="subTitle" idx="1"/>
          </p:nvPr>
        </p:nvSpPr>
        <p:spPr/>
        <p:txBody>
          <a:bodyPr/>
          <a:lstStyle/>
          <a:p>
            <a:r>
              <a:rPr lang="en-US" dirty="0"/>
              <a:t>Katie Elfering	</a:t>
            </a:r>
          </a:p>
          <a:p>
            <a:r>
              <a:rPr lang="en-US" dirty="0"/>
              <a:t>December 2018</a:t>
            </a:r>
          </a:p>
        </p:txBody>
      </p:sp>
    </p:spTree>
    <p:extLst>
      <p:ext uri="{BB962C8B-B14F-4D97-AF65-F5344CB8AC3E}">
        <p14:creationId xmlns:p14="http://schemas.microsoft.com/office/powerpoint/2010/main" val="780266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AD26409-B564-4EEA-B3FA-57E47565E6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9187" y="0"/>
            <a:ext cx="4113625" cy="6858000"/>
          </a:xfrm>
          <a:prstGeom prst="rect">
            <a:avLst/>
          </a:prstGeom>
        </p:spPr>
      </p:pic>
      <p:sp>
        <p:nvSpPr>
          <p:cNvPr id="2" name="TextBox 1">
            <a:extLst>
              <a:ext uri="{FF2B5EF4-FFF2-40B4-BE49-F238E27FC236}">
                <a16:creationId xmlns:a16="http://schemas.microsoft.com/office/drawing/2014/main" id="{60EDF806-7668-4EC1-B673-B9B025725818}"/>
              </a:ext>
            </a:extLst>
          </p:cNvPr>
          <p:cNvSpPr txBox="1"/>
          <p:nvPr/>
        </p:nvSpPr>
        <p:spPr>
          <a:xfrm>
            <a:off x="453291" y="1954070"/>
            <a:ext cx="3102708" cy="369332"/>
          </a:xfrm>
          <a:prstGeom prst="rect">
            <a:avLst/>
          </a:prstGeom>
          <a:noFill/>
        </p:spPr>
        <p:txBody>
          <a:bodyPr wrap="square" rtlCol="0">
            <a:spAutoFit/>
          </a:bodyPr>
          <a:lstStyle/>
          <a:p>
            <a:pPr algn="ctr"/>
            <a:r>
              <a:rPr lang="en-US" dirty="0"/>
              <a:t>“Gosh, it’s so much better!”</a:t>
            </a:r>
          </a:p>
        </p:txBody>
      </p:sp>
      <p:sp>
        <p:nvSpPr>
          <p:cNvPr id="4" name="Rectangle 3">
            <a:extLst>
              <a:ext uri="{FF2B5EF4-FFF2-40B4-BE49-F238E27FC236}">
                <a16:creationId xmlns:a16="http://schemas.microsoft.com/office/drawing/2014/main" id="{866FCD67-94D8-4FDA-8832-7805491A384E}"/>
              </a:ext>
            </a:extLst>
          </p:cNvPr>
          <p:cNvSpPr/>
          <p:nvPr/>
        </p:nvSpPr>
        <p:spPr>
          <a:xfrm>
            <a:off x="8635999" y="2967335"/>
            <a:ext cx="3102709" cy="923330"/>
          </a:xfrm>
          <a:prstGeom prst="rect">
            <a:avLst/>
          </a:prstGeom>
        </p:spPr>
        <p:txBody>
          <a:bodyPr wrap="square">
            <a:spAutoFit/>
          </a:bodyPr>
          <a:lstStyle/>
          <a:p>
            <a:pPr algn="ctr"/>
            <a:r>
              <a:rPr lang="en-US" dirty="0"/>
              <a:t>“This could be a game changer for a lifelong Google user.”</a:t>
            </a:r>
          </a:p>
        </p:txBody>
      </p:sp>
      <p:sp>
        <p:nvSpPr>
          <p:cNvPr id="5" name="Rectangle 4">
            <a:extLst>
              <a:ext uri="{FF2B5EF4-FFF2-40B4-BE49-F238E27FC236}">
                <a16:creationId xmlns:a16="http://schemas.microsoft.com/office/drawing/2014/main" id="{7791FB63-1BDC-4BFE-B2F4-DB4819F862C0}"/>
              </a:ext>
            </a:extLst>
          </p:cNvPr>
          <p:cNvSpPr/>
          <p:nvPr/>
        </p:nvSpPr>
        <p:spPr>
          <a:xfrm>
            <a:off x="494264" y="3244334"/>
            <a:ext cx="3020763" cy="369332"/>
          </a:xfrm>
          <a:prstGeom prst="rect">
            <a:avLst/>
          </a:prstGeom>
        </p:spPr>
        <p:txBody>
          <a:bodyPr wrap="none">
            <a:spAutoFit/>
          </a:bodyPr>
          <a:lstStyle/>
          <a:p>
            <a:pPr algn="ctr"/>
            <a:r>
              <a:rPr lang="en-US" dirty="0"/>
              <a:t>“It is a massive improvement.”</a:t>
            </a:r>
          </a:p>
        </p:txBody>
      </p:sp>
      <p:sp>
        <p:nvSpPr>
          <p:cNvPr id="6" name="Rectangle 5">
            <a:extLst>
              <a:ext uri="{FF2B5EF4-FFF2-40B4-BE49-F238E27FC236}">
                <a16:creationId xmlns:a16="http://schemas.microsoft.com/office/drawing/2014/main" id="{652AC436-1C77-4EB2-951B-14EC61F2809F}"/>
              </a:ext>
            </a:extLst>
          </p:cNvPr>
          <p:cNvSpPr/>
          <p:nvPr/>
        </p:nvSpPr>
        <p:spPr>
          <a:xfrm>
            <a:off x="315299" y="4534598"/>
            <a:ext cx="3240701" cy="646331"/>
          </a:xfrm>
          <a:prstGeom prst="rect">
            <a:avLst/>
          </a:prstGeom>
        </p:spPr>
        <p:txBody>
          <a:bodyPr wrap="square">
            <a:spAutoFit/>
          </a:bodyPr>
          <a:lstStyle/>
          <a:p>
            <a:pPr algn="ctr"/>
            <a:r>
              <a:rPr lang="en-US" dirty="0"/>
              <a:t>“This is a complete, better upgrade.”</a:t>
            </a:r>
          </a:p>
        </p:txBody>
      </p:sp>
    </p:spTree>
    <p:extLst>
      <p:ext uri="{BB962C8B-B14F-4D97-AF65-F5344CB8AC3E}">
        <p14:creationId xmlns:p14="http://schemas.microsoft.com/office/powerpoint/2010/main" val="411735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preferred the new design overall</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a:normAutofit fontScale="92500" lnSpcReduction="10000"/>
          </a:bodyPr>
          <a:lstStyle/>
          <a:p>
            <a:r>
              <a:rPr lang="en-US" dirty="0"/>
              <a:t>Participants were directed to the prototype to review the new Bing News design, again using search results for “china trade deal.”</a:t>
            </a:r>
          </a:p>
          <a:p>
            <a:r>
              <a:rPr lang="en-US" dirty="0"/>
              <a:t>People overwhelmingly preferred the new design, saying it was better organized and more visually appealing. </a:t>
            </a:r>
          </a:p>
          <a:p>
            <a:pPr lvl="1"/>
            <a:r>
              <a:rPr lang="en-US" dirty="0"/>
              <a:t>People said the new design looked “more professional and trustworthy,” “beautiful,” “modern,” “clean,” “brighter,” and “less cluttered.” </a:t>
            </a:r>
          </a:p>
          <a:p>
            <a:pPr lvl="1"/>
            <a:r>
              <a:rPr lang="en-US" dirty="0"/>
              <a:t>People also felt that the results were more organized, which made it easier for them to scan the results and feel informed. </a:t>
            </a:r>
          </a:p>
          <a:p>
            <a:pPr lvl="1"/>
            <a:r>
              <a:rPr lang="en-US" dirty="0"/>
              <a:t>The boxes around the stories also contributed to the feedback that the page felt more organized, as did seeing the logos of the sources within the results. </a:t>
            </a:r>
          </a:p>
          <a:p>
            <a:r>
              <a:rPr lang="en-US" dirty="0"/>
              <a:t>People especially liked that the category navigation was moved to the left side of the page, creating better distinction from the filters and making both easier to use. </a:t>
            </a:r>
          </a:p>
          <a:p>
            <a:pPr lvl="1"/>
            <a:r>
              <a:rPr lang="en-US" dirty="0"/>
              <a:t>People felt like the filter design was cleaner and easier to use. </a:t>
            </a:r>
          </a:p>
          <a:p>
            <a:pPr lvl="1"/>
            <a:r>
              <a:rPr lang="en-US" dirty="0"/>
              <a:t>They also liked that the left-side navigation was easier to use and felt more modern. </a:t>
            </a:r>
          </a:p>
          <a:p>
            <a:r>
              <a:rPr lang="en-US" dirty="0"/>
              <a:t>People also felt that they noticed more of the features on the right-side of the page (that many had missed in the current design.)</a:t>
            </a:r>
          </a:p>
          <a:p>
            <a:pPr lvl="1"/>
            <a:r>
              <a:rPr lang="en-US" dirty="0"/>
              <a:t>They especially liked the design of the Spotlight feature and the visual appeal of using the images.</a:t>
            </a:r>
          </a:p>
          <a:p>
            <a:pPr lvl="1"/>
            <a:r>
              <a:rPr lang="en-US" dirty="0"/>
              <a:t>People also liked that the right-side features had additional text to explain what they are, which helped people understand how to engage with them. </a:t>
            </a:r>
          </a:p>
        </p:txBody>
      </p:sp>
    </p:spTree>
    <p:extLst>
      <p:ext uri="{BB962C8B-B14F-4D97-AF65-F5344CB8AC3E}">
        <p14:creationId xmlns:p14="http://schemas.microsoft.com/office/powerpoint/2010/main" val="106434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a:xfrm>
            <a:off x="747581" y="221674"/>
            <a:ext cx="10717587" cy="568036"/>
          </a:xfrm>
        </p:spPr>
        <p:txBody>
          <a:bodyPr/>
          <a:lstStyle/>
          <a:p>
            <a:r>
              <a:rPr lang="en-US" dirty="0"/>
              <a:t>People offered few suggestions to improve the new design</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a:normAutofit/>
          </a:bodyPr>
          <a:lstStyle/>
          <a:p>
            <a:r>
              <a:rPr lang="en-US" dirty="0"/>
              <a:t>When asked for ways to improve the new design, 55% of participants said they couldn’t think of anything they would change.</a:t>
            </a:r>
          </a:p>
          <a:p>
            <a:r>
              <a:rPr lang="en-US" dirty="0"/>
              <a:t>Other participants felt that the three columns were a bit cluttered, and suggested removing the right rail completely.</a:t>
            </a:r>
          </a:p>
          <a:p>
            <a:r>
              <a:rPr lang="en-US" dirty="0"/>
              <a:t>They also reiterated the suggestion from the current design that the results be automatically sorted by most recent. </a:t>
            </a:r>
          </a:p>
          <a:p>
            <a:r>
              <a:rPr lang="en-US" dirty="0"/>
              <a:t>Some people felt there were inconsistencies in the design (like font differences and colors) that were a bit distracting.</a:t>
            </a:r>
          </a:p>
        </p:txBody>
      </p:sp>
    </p:spTree>
    <p:extLst>
      <p:ext uri="{BB962C8B-B14F-4D97-AF65-F5344CB8AC3E}">
        <p14:creationId xmlns:p14="http://schemas.microsoft.com/office/powerpoint/2010/main" val="90929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prefer the category navigation on the left side</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6096002" y="2244154"/>
            <a:ext cx="5167180" cy="2843661"/>
          </a:xfrm>
        </p:spPr>
        <p:txBody>
          <a:bodyPr/>
          <a:lstStyle/>
          <a:p>
            <a:r>
              <a:rPr lang="en-US" dirty="0"/>
              <a:t>People overwhelmingly preferred the category navigation on the left side of the page.</a:t>
            </a:r>
          </a:p>
          <a:p>
            <a:pPr lvl="1"/>
            <a:r>
              <a:rPr lang="en-US" dirty="0"/>
              <a:t>They felt it was easier to see, less distracting, looked nicer, and was separate from the filters. </a:t>
            </a:r>
          </a:p>
          <a:p>
            <a:pPr lvl="1"/>
            <a:r>
              <a:rPr lang="en-US" dirty="0"/>
              <a:t>Only one person preferred it on the top of the results, saying it felt more familiar and useful in that placement. </a:t>
            </a:r>
          </a:p>
        </p:txBody>
      </p:sp>
      <p:graphicFrame>
        <p:nvGraphicFramePr>
          <p:cNvPr id="6" name="Chart 5">
            <a:extLst>
              <a:ext uri="{FF2B5EF4-FFF2-40B4-BE49-F238E27FC236}">
                <a16:creationId xmlns:a16="http://schemas.microsoft.com/office/drawing/2014/main" id="{3BDE2BFD-E115-48C8-A80A-5BC57DF6AD41}"/>
              </a:ext>
            </a:extLst>
          </p:cNvPr>
          <p:cNvGraphicFramePr/>
          <p:nvPr>
            <p:extLst>
              <p:ext uri="{D42A27DB-BD31-4B8C-83A1-F6EECF244321}">
                <p14:modId xmlns:p14="http://schemas.microsoft.com/office/powerpoint/2010/main" val="726359433"/>
              </p:ext>
            </p:extLst>
          </p:nvPr>
        </p:nvGraphicFramePr>
        <p:xfrm>
          <a:off x="747582" y="1032770"/>
          <a:ext cx="5348418" cy="5105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542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a:xfrm>
            <a:off x="747582" y="221674"/>
            <a:ext cx="10733218" cy="568036"/>
          </a:xfrm>
        </p:spPr>
        <p:txBody>
          <a:bodyPr/>
          <a:lstStyle/>
          <a:p>
            <a:r>
              <a:rPr lang="en-US" dirty="0"/>
              <a:t>People like idea of Interests, not sure would use realistically</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747582" y="3970214"/>
            <a:ext cx="10515598" cy="2666111"/>
          </a:xfrm>
        </p:spPr>
        <p:txBody>
          <a:bodyPr>
            <a:noAutofit/>
          </a:bodyPr>
          <a:lstStyle/>
          <a:p>
            <a:r>
              <a:rPr lang="en-US" sz="1400" dirty="0"/>
              <a:t>Most people noticed the Interests section on the page and had positive feedback about the feature. </a:t>
            </a:r>
          </a:p>
          <a:p>
            <a:pPr lvl="1"/>
            <a:r>
              <a:rPr lang="en-US" sz="1100" dirty="0"/>
              <a:t>People liked the concept of seeing personalized content, although they questioned how the feature worked. They weren’t sure if they had to actively choose their interests or if they were based on search history.</a:t>
            </a:r>
          </a:p>
          <a:p>
            <a:pPr lvl="1"/>
            <a:r>
              <a:rPr lang="en-US" sz="1100" dirty="0"/>
              <a:t>A few people compared this to features in Apple News and Google News. </a:t>
            </a:r>
          </a:p>
          <a:p>
            <a:r>
              <a:rPr lang="en-US" sz="1400" dirty="0"/>
              <a:t>Some people felt that the feature was hard to see and would be easy to skip over. </a:t>
            </a:r>
          </a:p>
          <a:p>
            <a:pPr lvl="1"/>
            <a:r>
              <a:rPr lang="en-US" sz="1100" dirty="0"/>
              <a:t>A few people also mentioned that it should be higher on the page, as personalized content would be more important than the category navigation. </a:t>
            </a:r>
          </a:p>
          <a:p>
            <a:r>
              <a:rPr lang="en-US" sz="1400" dirty="0"/>
              <a:t>Despite having mostly positive reactions to the feature, participants were split on whether they would engage with the feature realistically.</a:t>
            </a:r>
          </a:p>
          <a:p>
            <a:pPr lvl="1"/>
            <a:r>
              <a:rPr lang="en-US" sz="1100" dirty="0"/>
              <a:t>Those who said they would liked the idea of personalized topics/interests and felt that it would save them time.</a:t>
            </a:r>
          </a:p>
          <a:p>
            <a:pPr lvl="1"/>
            <a:r>
              <a:rPr lang="en-US" sz="1100" dirty="0"/>
              <a:t>Those who said they wouldn’t said they have other ways of seeing personalized content, didn’t want a search engine suggesting content to them, and that this feature felt like work for the user. </a:t>
            </a:r>
          </a:p>
          <a:p>
            <a:r>
              <a:rPr lang="en-US" sz="1400" dirty="0"/>
              <a:t>People also found For You confusing, and while they said it fit well under Interests, indicated that they likely wouldn’t use it or were indifferent to the feature. </a:t>
            </a:r>
          </a:p>
        </p:txBody>
      </p:sp>
      <p:graphicFrame>
        <p:nvGraphicFramePr>
          <p:cNvPr id="6" name="Chart 5">
            <a:extLst>
              <a:ext uri="{FF2B5EF4-FFF2-40B4-BE49-F238E27FC236}">
                <a16:creationId xmlns:a16="http://schemas.microsoft.com/office/drawing/2014/main" id="{B31E0335-834B-4D57-8C23-BC31BA2EFFCF}"/>
              </a:ext>
            </a:extLst>
          </p:cNvPr>
          <p:cNvGraphicFramePr/>
          <p:nvPr>
            <p:extLst>
              <p:ext uri="{D42A27DB-BD31-4B8C-83A1-F6EECF244321}">
                <p14:modId xmlns:p14="http://schemas.microsoft.com/office/powerpoint/2010/main" val="1201852355"/>
              </p:ext>
            </p:extLst>
          </p:nvPr>
        </p:nvGraphicFramePr>
        <p:xfrm>
          <a:off x="747582" y="789712"/>
          <a:ext cx="5348418" cy="33594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22CF944C-E641-4DB5-A6EB-F6569E299FF0}"/>
              </a:ext>
            </a:extLst>
          </p:cNvPr>
          <p:cNvGraphicFramePr/>
          <p:nvPr>
            <p:extLst>
              <p:ext uri="{D42A27DB-BD31-4B8C-83A1-F6EECF244321}">
                <p14:modId xmlns:p14="http://schemas.microsoft.com/office/powerpoint/2010/main" val="1997213789"/>
              </p:ext>
            </p:extLst>
          </p:nvPr>
        </p:nvGraphicFramePr>
        <p:xfrm>
          <a:off x="5914762" y="789710"/>
          <a:ext cx="5348418" cy="33594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517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a:xfrm>
            <a:off x="747582" y="221674"/>
            <a:ext cx="11061464" cy="568036"/>
          </a:xfrm>
        </p:spPr>
        <p:txBody>
          <a:bodyPr/>
          <a:lstStyle/>
          <a:p>
            <a:r>
              <a:rPr lang="en-US" sz="2800" dirty="0"/>
              <a:t>People weren’t sure what Follow does, somewhat interested in feature</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747580" y="5178013"/>
            <a:ext cx="10515600" cy="1363360"/>
          </a:xfrm>
        </p:spPr>
        <p:txBody>
          <a:bodyPr>
            <a:normAutofit fontScale="70000" lnSpcReduction="20000"/>
          </a:bodyPr>
          <a:lstStyle/>
          <a:p>
            <a:r>
              <a:rPr lang="en-US" dirty="0"/>
              <a:t>People weren’t sure what would happen if they clicked on the “follow” feature.</a:t>
            </a:r>
          </a:p>
          <a:p>
            <a:r>
              <a:rPr lang="en-US" dirty="0"/>
              <a:t>Given that confusing, only slightly more than half of participants said they would want to use it, and they added a few caveats to that usage.</a:t>
            </a:r>
          </a:p>
          <a:p>
            <a:pPr lvl="1"/>
            <a:r>
              <a:rPr lang="en-US" dirty="0"/>
              <a:t>They said they would be interested in using the feature for relevant topics or things that would change often, but that they were worried about the frequency of updates. </a:t>
            </a:r>
          </a:p>
          <a:p>
            <a:pPr lvl="1"/>
            <a:r>
              <a:rPr lang="en-US" dirty="0"/>
              <a:t>Those who weren’t interested in the feature said they didn’t want this type of experience from a search engine and were worried about it being overwhelming. </a:t>
            </a:r>
          </a:p>
        </p:txBody>
      </p:sp>
      <p:graphicFrame>
        <p:nvGraphicFramePr>
          <p:cNvPr id="4" name="Chart 3">
            <a:extLst>
              <a:ext uri="{FF2B5EF4-FFF2-40B4-BE49-F238E27FC236}">
                <a16:creationId xmlns:a16="http://schemas.microsoft.com/office/drawing/2014/main" id="{905BE3AC-220E-4CFC-AA50-8AC57701FEAB}"/>
              </a:ext>
            </a:extLst>
          </p:cNvPr>
          <p:cNvGraphicFramePr/>
          <p:nvPr>
            <p:extLst>
              <p:ext uri="{D42A27DB-BD31-4B8C-83A1-F6EECF244321}">
                <p14:modId xmlns:p14="http://schemas.microsoft.com/office/powerpoint/2010/main" val="3967695460"/>
              </p:ext>
            </p:extLst>
          </p:nvPr>
        </p:nvGraphicFramePr>
        <p:xfrm>
          <a:off x="747582" y="789712"/>
          <a:ext cx="5348418" cy="41574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E5B95DD-A033-4D13-A38E-B28958A37D48}"/>
              </a:ext>
            </a:extLst>
          </p:cNvPr>
          <p:cNvGraphicFramePr/>
          <p:nvPr>
            <p:extLst>
              <p:ext uri="{D42A27DB-BD31-4B8C-83A1-F6EECF244321}">
                <p14:modId xmlns:p14="http://schemas.microsoft.com/office/powerpoint/2010/main" val="3852357298"/>
              </p:ext>
            </p:extLst>
          </p:nvPr>
        </p:nvGraphicFramePr>
        <p:xfrm>
          <a:off x="5914762" y="789710"/>
          <a:ext cx="5348418" cy="41574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5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found right rail features somewhat useful</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a:normAutofit/>
          </a:bodyPr>
          <a:lstStyle/>
          <a:p>
            <a:r>
              <a:rPr lang="en-US" dirty="0"/>
              <a:t>Participants were asked to review the various features on the right side of the page and provide feedback on their design and usefulness.</a:t>
            </a:r>
          </a:p>
          <a:p>
            <a:pPr lvl="1"/>
            <a:r>
              <a:rPr lang="en-US" dirty="0"/>
              <a:t>For both features, people liked that there was text added to the features to explain what they were, which was helpful compared to the current design. </a:t>
            </a:r>
          </a:p>
          <a:p>
            <a:r>
              <a:rPr lang="en-US" dirty="0"/>
              <a:t>People found “More to Explore” somewhat useful.</a:t>
            </a:r>
          </a:p>
          <a:p>
            <a:pPr lvl="1"/>
            <a:r>
              <a:rPr lang="en-US" dirty="0"/>
              <a:t>They thought it was most useful for complex stories where they would want to explore related topics.</a:t>
            </a:r>
          </a:p>
          <a:p>
            <a:pPr lvl="1"/>
            <a:r>
              <a:rPr lang="en-US" dirty="0"/>
              <a:t>Some people felt that the suggested topics weren’t related to the query they were looking at and worried about it not being relevant. </a:t>
            </a:r>
          </a:p>
          <a:p>
            <a:pPr lvl="1"/>
            <a:r>
              <a:rPr lang="en-US" dirty="0"/>
              <a:t>People also suggested an option to minimize the feature.</a:t>
            </a:r>
          </a:p>
          <a:p>
            <a:r>
              <a:rPr lang="en-US" dirty="0"/>
              <a:t>People found the “Spotlight” feature well-designed and understood the concept.</a:t>
            </a:r>
          </a:p>
          <a:p>
            <a:pPr lvl="1"/>
            <a:r>
              <a:rPr lang="en-US" dirty="0"/>
              <a:t>They liked the idea of being able to see big news stories in greater detail, although some people felt that it was a bit irrelevant to show this on the search results for a specific story unless it showed related topics.  </a:t>
            </a:r>
          </a:p>
          <a:p>
            <a:pPr lvl="1"/>
            <a:r>
              <a:rPr lang="en-US" dirty="0"/>
              <a:t>People weren’t clear on what to expect if they clicked on a Spotlight, with most people thinking they would see search results and not a specific feature. </a:t>
            </a:r>
          </a:p>
        </p:txBody>
      </p:sp>
    </p:spTree>
    <p:extLst>
      <p:ext uri="{BB962C8B-B14F-4D97-AF65-F5344CB8AC3E}">
        <p14:creationId xmlns:p14="http://schemas.microsoft.com/office/powerpoint/2010/main" val="2134044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0C6A706A-3948-435C-B39D-984E7BCC3EAF}"/>
              </a:ext>
            </a:extLst>
          </p:cNvPr>
          <p:cNvGraphicFramePr/>
          <p:nvPr>
            <p:extLst>
              <p:ext uri="{D42A27DB-BD31-4B8C-83A1-F6EECF244321}">
                <p14:modId xmlns:p14="http://schemas.microsoft.com/office/powerpoint/2010/main" val="1211179389"/>
              </p:ext>
            </p:extLst>
          </p:nvPr>
        </p:nvGraphicFramePr>
        <p:xfrm>
          <a:off x="6205415" y="789710"/>
          <a:ext cx="5167180" cy="534862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preferred the new filters, would use them</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748795" y="985878"/>
            <a:ext cx="5167180" cy="5394960"/>
          </a:xfrm>
        </p:spPr>
        <p:txBody>
          <a:bodyPr>
            <a:normAutofit lnSpcReduction="10000"/>
          </a:bodyPr>
          <a:lstStyle/>
          <a:p>
            <a:r>
              <a:rPr lang="en-US" dirty="0"/>
              <a:t>People preferred the new design of the filters to the current experience.</a:t>
            </a:r>
          </a:p>
          <a:p>
            <a:r>
              <a:rPr lang="en-US" dirty="0"/>
              <a:t>People felt that the filters stood out more, given that the category navigation was moved to the left side. </a:t>
            </a:r>
          </a:p>
          <a:p>
            <a:pPr lvl="1"/>
            <a:r>
              <a:rPr lang="en-US" dirty="0"/>
              <a:t>They felt that it was easier to see them and easier to engage with them. </a:t>
            </a:r>
          </a:p>
          <a:p>
            <a:r>
              <a:rPr lang="en-US" dirty="0"/>
              <a:t>People also felt that the design of the filters was cleaner and more modern. </a:t>
            </a:r>
          </a:p>
          <a:p>
            <a:pPr lvl="1"/>
            <a:r>
              <a:rPr lang="en-US" dirty="0"/>
              <a:t>They liked that the chosen filter was highlighted to help with navigation.</a:t>
            </a:r>
          </a:p>
          <a:p>
            <a:pPr lvl="1"/>
            <a:r>
              <a:rPr lang="en-US" dirty="0"/>
              <a:t>However, people felt that the bubbles were a bit cluttered and didn’t like having to scroll horizontally to see all of the sources. </a:t>
            </a:r>
          </a:p>
          <a:p>
            <a:pPr lvl="1"/>
            <a:r>
              <a:rPr lang="en-US" dirty="0"/>
              <a:t>They suggested shifting to a dropdown option to make the filters more user-friendly.</a:t>
            </a:r>
          </a:p>
        </p:txBody>
      </p:sp>
    </p:spTree>
    <p:extLst>
      <p:ext uri="{BB962C8B-B14F-4D97-AF65-F5344CB8AC3E}">
        <p14:creationId xmlns:p14="http://schemas.microsoft.com/office/powerpoint/2010/main" val="378374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Detailed Findings: Filter Design</a:t>
            </a:r>
          </a:p>
        </p:txBody>
      </p:sp>
    </p:spTree>
    <p:extLst>
      <p:ext uri="{BB962C8B-B14F-4D97-AF65-F5344CB8AC3E}">
        <p14:creationId xmlns:p14="http://schemas.microsoft.com/office/powerpoint/2010/main" val="35795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E4B2AA6-D811-4AE0-80DC-7E389C9400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6625" y="104204"/>
            <a:ext cx="4110698" cy="685116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867F153-A601-4697-8B29-C4295676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766" y="104204"/>
            <a:ext cx="4110698" cy="6851165"/>
          </a:xfrm>
          <a:prstGeom prst="rect">
            <a:avLst/>
          </a:prstGeom>
        </p:spPr>
      </p:pic>
      <p:sp>
        <p:nvSpPr>
          <p:cNvPr id="6" name="TextBox 5">
            <a:extLst>
              <a:ext uri="{FF2B5EF4-FFF2-40B4-BE49-F238E27FC236}">
                <a16:creationId xmlns:a16="http://schemas.microsoft.com/office/drawing/2014/main" id="{1B9F4730-1B9D-4956-A620-990FD3E0AC87}"/>
              </a:ext>
            </a:extLst>
          </p:cNvPr>
          <p:cNvSpPr txBox="1"/>
          <p:nvPr/>
        </p:nvSpPr>
        <p:spPr>
          <a:xfrm>
            <a:off x="101600" y="179754"/>
            <a:ext cx="1563077" cy="369332"/>
          </a:xfrm>
          <a:prstGeom prst="rect">
            <a:avLst/>
          </a:prstGeom>
          <a:noFill/>
        </p:spPr>
        <p:txBody>
          <a:bodyPr wrap="square" rtlCol="0">
            <a:spAutoFit/>
          </a:bodyPr>
          <a:lstStyle/>
          <a:p>
            <a:r>
              <a:rPr lang="en-US" dirty="0"/>
              <a:t>Option 1</a:t>
            </a:r>
          </a:p>
        </p:txBody>
      </p:sp>
    </p:spTree>
    <p:extLst>
      <p:ext uri="{BB962C8B-B14F-4D97-AF65-F5344CB8AC3E}">
        <p14:creationId xmlns:p14="http://schemas.microsoft.com/office/powerpoint/2010/main" val="139515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latin typeface="+mj-lt"/>
                <a:ea typeface="+mn-ea"/>
                <a:cs typeface="Segoe UI Light" panose="020B0502040204020203" pitchFamily="34" charset="0"/>
              </a:rPr>
              <a:t>Research Methodology</a:t>
            </a:r>
          </a:p>
        </p:txBody>
      </p:sp>
      <p:sp>
        <p:nvSpPr>
          <p:cNvPr id="2" name="Text Placeholder 1"/>
          <p:cNvSpPr>
            <a:spLocks noGrp="1"/>
          </p:cNvSpPr>
          <p:nvPr>
            <p:ph type="body" sz="quarter" idx="10"/>
          </p:nvPr>
        </p:nvSpPr>
        <p:spPr/>
        <p:txBody>
          <a:bodyPr numCol="1"/>
          <a:lstStyle/>
          <a:p>
            <a:r>
              <a:rPr lang="en-US" dirty="0"/>
              <a:t>20 people were recruited to participate in a remote, unmoderated study on UserTesting. </a:t>
            </a:r>
          </a:p>
          <a:p>
            <a:pPr lvl="1"/>
            <a:r>
              <a:rPr lang="en-US" dirty="0"/>
              <a:t>½ of the participants were Bing users and ½ of the participants were Google users.</a:t>
            </a:r>
          </a:p>
          <a:p>
            <a:r>
              <a:rPr lang="en-US" dirty="0"/>
              <a:t>Participants reviewed the current Bing News experience and then compared that to designs that were shown using a prototype.</a:t>
            </a:r>
          </a:p>
          <a:p>
            <a:pPr lvl="1"/>
            <a:r>
              <a:rPr lang="en-US" dirty="0"/>
              <a:t>Participants gave feedback on the overall design as well as 4 specific </a:t>
            </a:r>
            <a:r>
              <a:rPr lang="en-US"/>
              <a:t>filter design options. </a:t>
            </a:r>
            <a:endParaRPr lang="en-US" dirty="0"/>
          </a:p>
        </p:txBody>
      </p:sp>
    </p:spTree>
    <p:extLst>
      <p:ext uri="{BB962C8B-B14F-4D97-AF65-F5344CB8AC3E}">
        <p14:creationId xmlns:p14="http://schemas.microsoft.com/office/powerpoint/2010/main" val="2938943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Option 1: Feedback</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a:normAutofit/>
          </a:bodyPr>
          <a:lstStyle/>
          <a:p>
            <a:r>
              <a:rPr lang="en-US" dirty="0"/>
              <a:t>People liked that the filters in Option 1 featured dropdown menus, which seemed more user-friendly than the current or new designs they had previously seen. </a:t>
            </a:r>
          </a:p>
          <a:p>
            <a:pPr lvl="1"/>
            <a:r>
              <a:rPr lang="en-US" dirty="0"/>
              <a:t>People felt that the design of the filters was less cluttered and easier to use.</a:t>
            </a:r>
          </a:p>
          <a:p>
            <a:pPr lvl="1"/>
            <a:r>
              <a:rPr lang="en-US" dirty="0"/>
              <a:t>Some people liked that the filters were separated by category, while others felt that it would be better to put them all in one dropdown menu to save time and effort. </a:t>
            </a:r>
          </a:p>
          <a:p>
            <a:endParaRPr lang="en-US" dirty="0"/>
          </a:p>
          <a:p>
            <a:r>
              <a:rPr lang="en-US" dirty="0"/>
              <a:t>People were very confused by the “Type” filter, even after seeing it expanded. </a:t>
            </a:r>
          </a:p>
          <a:p>
            <a:pPr lvl="1"/>
            <a:r>
              <a:rPr lang="en-US" dirty="0"/>
              <a:t>They didn’t know what “Type” meant and after seeing the options for “news” and “opinions,” still didn’t feel that it was clear. </a:t>
            </a:r>
          </a:p>
          <a:p>
            <a:pPr lvl="1"/>
            <a:r>
              <a:rPr lang="en-US" dirty="0"/>
              <a:t>People suggested changing “All Sources” to just “Sources” to help clarify that filter as well. </a:t>
            </a:r>
          </a:p>
          <a:p>
            <a:pPr lvl="1"/>
            <a:r>
              <a:rPr lang="en-US" dirty="0"/>
              <a:t>People also suggested adding more filter options or an “Advanced” option. </a:t>
            </a:r>
          </a:p>
        </p:txBody>
      </p:sp>
    </p:spTree>
    <p:extLst>
      <p:ext uri="{BB962C8B-B14F-4D97-AF65-F5344CB8AC3E}">
        <p14:creationId xmlns:p14="http://schemas.microsoft.com/office/powerpoint/2010/main" val="494823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59FEE67-4B11-41B7-B520-F777024D3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3698" y="97369"/>
            <a:ext cx="4113625" cy="6858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83CFFBF-F1BE-47FE-BA2E-09BF5E49D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676" y="0"/>
            <a:ext cx="4113625" cy="6858000"/>
          </a:xfrm>
          <a:prstGeom prst="rect">
            <a:avLst/>
          </a:prstGeom>
        </p:spPr>
      </p:pic>
      <p:sp>
        <p:nvSpPr>
          <p:cNvPr id="6" name="TextBox 5">
            <a:extLst>
              <a:ext uri="{FF2B5EF4-FFF2-40B4-BE49-F238E27FC236}">
                <a16:creationId xmlns:a16="http://schemas.microsoft.com/office/drawing/2014/main" id="{1B9F4730-1B9D-4956-A620-990FD3E0AC87}"/>
              </a:ext>
            </a:extLst>
          </p:cNvPr>
          <p:cNvSpPr txBox="1"/>
          <p:nvPr/>
        </p:nvSpPr>
        <p:spPr>
          <a:xfrm>
            <a:off x="101600" y="179754"/>
            <a:ext cx="1563077" cy="369332"/>
          </a:xfrm>
          <a:prstGeom prst="rect">
            <a:avLst/>
          </a:prstGeom>
          <a:noFill/>
        </p:spPr>
        <p:txBody>
          <a:bodyPr wrap="square" rtlCol="0">
            <a:spAutoFit/>
          </a:bodyPr>
          <a:lstStyle/>
          <a:p>
            <a:r>
              <a:rPr lang="en-US" dirty="0"/>
              <a:t>Option 2</a:t>
            </a:r>
          </a:p>
        </p:txBody>
      </p:sp>
    </p:spTree>
    <p:extLst>
      <p:ext uri="{BB962C8B-B14F-4D97-AF65-F5344CB8AC3E}">
        <p14:creationId xmlns:p14="http://schemas.microsoft.com/office/powerpoint/2010/main" val="425857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Option 2: Feedback</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numCol="1">
            <a:normAutofit/>
          </a:bodyPr>
          <a:lstStyle/>
          <a:p>
            <a:r>
              <a:rPr lang="en-US" dirty="0"/>
              <a:t>People had mixed reactions to Option 2.</a:t>
            </a:r>
          </a:p>
          <a:p>
            <a:r>
              <a:rPr lang="en-US" dirty="0"/>
              <a:t>Half of the people in the study felt that this solved their request for one condensed dropdown menu that housed all of the filters in one place.</a:t>
            </a:r>
          </a:p>
          <a:p>
            <a:pPr lvl="1"/>
            <a:r>
              <a:rPr lang="en-US" dirty="0"/>
              <a:t>They liked only having to click once to see all of the filter options and felt that it saved them time.</a:t>
            </a:r>
          </a:p>
          <a:p>
            <a:r>
              <a:rPr lang="en-US" dirty="0"/>
              <a:t>The other half of the people in the study felt that it was overwhelming to have all of the options in one menu.</a:t>
            </a:r>
          </a:p>
          <a:p>
            <a:pPr lvl="1"/>
            <a:r>
              <a:rPr lang="en-US" dirty="0"/>
              <a:t>They preferred an option like Option 1 where they could choose each filter category separately.</a:t>
            </a:r>
          </a:p>
          <a:p>
            <a:r>
              <a:rPr lang="en-US" dirty="0"/>
              <a:t>Almost all participants agreed that just showing the word “Filter” was confusing and not useful.</a:t>
            </a:r>
          </a:p>
          <a:p>
            <a:pPr lvl="1"/>
            <a:r>
              <a:rPr lang="en-US" dirty="0"/>
              <a:t>They wanted to see something that stood out more on the page, as this design was too easy to overlook.</a:t>
            </a:r>
          </a:p>
          <a:p>
            <a:pPr lvl="1"/>
            <a:r>
              <a:rPr lang="en-US" dirty="0"/>
              <a:t>They also wanted something more descriptive than just “Filter” to help set expectations about what the tool does. </a:t>
            </a:r>
          </a:p>
          <a:p>
            <a:endParaRPr lang="en-US" dirty="0"/>
          </a:p>
          <a:p>
            <a:endParaRPr lang="en-US" dirty="0"/>
          </a:p>
          <a:p>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306039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were split on their preference for filter grouping</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6580554" y="1979816"/>
            <a:ext cx="5167180" cy="2898368"/>
          </a:xfrm>
        </p:spPr>
        <p:txBody>
          <a:bodyPr/>
          <a:lstStyle/>
          <a:p>
            <a:r>
              <a:rPr lang="en-US" dirty="0"/>
              <a:t>People who preferred to have separate filters felt that it wasn’t as overwhelming and was easier to see/use the filters. </a:t>
            </a:r>
          </a:p>
          <a:p>
            <a:r>
              <a:rPr lang="en-US" dirty="0"/>
              <a:t>People who preferred the condensed filters liked seeing everything at once and felt that this design saved them time and gave them more control. </a:t>
            </a:r>
          </a:p>
        </p:txBody>
      </p:sp>
      <p:graphicFrame>
        <p:nvGraphicFramePr>
          <p:cNvPr id="6" name="Chart 5">
            <a:extLst>
              <a:ext uri="{FF2B5EF4-FFF2-40B4-BE49-F238E27FC236}">
                <a16:creationId xmlns:a16="http://schemas.microsoft.com/office/drawing/2014/main" id="{6A72CE10-FBEB-4E87-807A-9580C0765A5F}"/>
              </a:ext>
            </a:extLst>
          </p:cNvPr>
          <p:cNvGraphicFramePr/>
          <p:nvPr>
            <p:extLst>
              <p:ext uri="{D42A27DB-BD31-4B8C-83A1-F6EECF244321}">
                <p14:modId xmlns:p14="http://schemas.microsoft.com/office/powerpoint/2010/main" val="666406964"/>
              </p:ext>
            </p:extLst>
          </p:nvPr>
        </p:nvGraphicFramePr>
        <p:xfrm>
          <a:off x="747582" y="1032770"/>
          <a:ext cx="5348418" cy="5105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340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337C7DF-26C9-4873-875F-06773ACDA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3149" y="29754"/>
            <a:ext cx="4113625"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524B038-4427-4EED-88F6-82E93EE65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675" y="29754"/>
            <a:ext cx="4113625" cy="6858000"/>
          </a:xfrm>
          <a:prstGeom prst="rect">
            <a:avLst/>
          </a:prstGeom>
        </p:spPr>
      </p:pic>
      <p:sp>
        <p:nvSpPr>
          <p:cNvPr id="6" name="TextBox 5">
            <a:extLst>
              <a:ext uri="{FF2B5EF4-FFF2-40B4-BE49-F238E27FC236}">
                <a16:creationId xmlns:a16="http://schemas.microsoft.com/office/drawing/2014/main" id="{1B9F4730-1B9D-4956-A620-990FD3E0AC87}"/>
              </a:ext>
            </a:extLst>
          </p:cNvPr>
          <p:cNvSpPr txBox="1"/>
          <p:nvPr/>
        </p:nvSpPr>
        <p:spPr>
          <a:xfrm>
            <a:off x="101600" y="179754"/>
            <a:ext cx="1563077" cy="369332"/>
          </a:xfrm>
          <a:prstGeom prst="rect">
            <a:avLst/>
          </a:prstGeom>
          <a:noFill/>
        </p:spPr>
        <p:txBody>
          <a:bodyPr wrap="square" rtlCol="0">
            <a:spAutoFit/>
          </a:bodyPr>
          <a:lstStyle/>
          <a:p>
            <a:r>
              <a:rPr lang="en-US" dirty="0"/>
              <a:t>Option 3</a:t>
            </a:r>
          </a:p>
        </p:txBody>
      </p:sp>
    </p:spTree>
    <p:extLst>
      <p:ext uri="{BB962C8B-B14F-4D97-AF65-F5344CB8AC3E}">
        <p14:creationId xmlns:p14="http://schemas.microsoft.com/office/powerpoint/2010/main" val="3341553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Option 3: Feedback</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numCol="1">
            <a:normAutofit/>
          </a:bodyPr>
          <a:lstStyle/>
          <a:p>
            <a:r>
              <a:rPr lang="en-US" dirty="0"/>
              <a:t>People generally didn’t like having the filters on the side of the page, as it felt unfamiliar and cluttered.</a:t>
            </a:r>
          </a:p>
          <a:p>
            <a:pPr lvl="1"/>
            <a:r>
              <a:rPr lang="en-US" dirty="0"/>
              <a:t>Many people said they likely wouldn’t notice the filters on the right side of the page.</a:t>
            </a:r>
          </a:p>
          <a:p>
            <a:pPr lvl="1"/>
            <a:r>
              <a:rPr lang="en-US" dirty="0"/>
              <a:t>Some people said they thought this design made the filters look like an ad.</a:t>
            </a:r>
          </a:p>
          <a:p>
            <a:pPr lvl="1"/>
            <a:r>
              <a:rPr lang="en-US" dirty="0"/>
              <a:t>People also didn’t like all of the white space below the filters, especially when they were minimized. </a:t>
            </a:r>
          </a:p>
          <a:p>
            <a:r>
              <a:rPr lang="en-US" dirty="0"/>
              <a:t>A few people liked the filters on the right, saying it was a better use of space and minimized clutter.</a:t>
            </a:r>
          </a:p>
          <a:p>
            <a:r>
              <a:rPr lang="en-US" dirty="0"/>
              <a:t>Much like in the previous options, people were split on whether they liked having all of the filters in one menu or if they preferred separate filter options. </a:t>
            </a:r>
          </a:p>
          <a:p>
            <a:pPr lvl="1"/>
            <a:r>
              <a:rPr lang="en-US" dirty="0"/>
              <a:t>Most people agreed that this felt organized, but some people felt it was overwhelming to see so many filters at once. </a:t>
            </a:r>
          </a:p>
          <a:p>
            <a:endParaRPr lang="en-US" dirty="0"/>
          </a:p>
          <a:p>
            <a:endParaRPr lang="en-US" dirty="0"/>
          </a:p>
          <a:p>
            <a:pPr lvl="1"/>
            <a:endParaRPr lang="en-US" dirty="0"/>
          </a:p>
        </p:txBody>
      </p:sp>
    </p:spTree>
    <p:extLst>
      <p:ext uri="{BB962C8B-B14F-4D97-AF65-F5344CB8AC3E}">
        <p14:creationId xmlns:p14="http://schemas.microsoft.com/office/powerpoint/2010/main" val="219221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0E22992-C0C5-48A9-9828-0C77BE12C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3700" y="29754"/>
            <a:ext cx="4113625" cy="6858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23A2FCB-7588-4183-B773-ADA0D1E416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674" y="0"/>
            <a:ext cx="4113625" cy="6858000"/>
          </a:xfrm>
          <a:prstGeom prst="rect">
            <a:avLst/>
          </a:prstGeom>
        </p:spPr>
      </p:pic>
      <p:sp>
        <p:nvSpPr>
          <p:cNvPr id="6" name="TextBox 5">
            <a:extLst>
              <a:ext uri="{FF2B5EF4-FFF2-40B4-BE49-F238E27FC236}">
                <a16:creationId xmlns:a16="http://schemas.microsoft.com/office/drawing/2014/main" id="{1B9F4730-1B9D-4956-A620-990FD3E0AC87}"/>
              </a:ext>
            </a:extLst>
          </p:cNvPr>
          <p:cNvSpPr txBox="1"/>
          <p:nvPr/>
        </p:nvSpPr>
        <p:spPr>
          <a:xfrm>
            <a:off x="101600" y="179754"/>
            <a:ext cx="1563077" cy="369332"/>
          </a:xfrm>
          <a:prstGeom prst="rect">
            <a:avLst/>
          </a:prstGeom>
          <a:noFill/>
        </p:spPr>
        <p:txBody>
          <a:bodyPr wrap="square" rtlCol="0">
            <a:spAutoFit/>
          </a:bodyPr>
          <a:lstStyle/>
          <a:p>
            <a:r>
              <a:rPr lang="en-US" dirty="0"/>
              <a:t>Option 4</a:t>
            </a:r>
          </a:p>
        </p:txBody>
      </p:sp>
    </p:spTree>
    <p:extLst>
      <p:ext uri="{BB962C8B-B14F-4D97-AF65-F5344CB8AC3E}">
        <p14:creationId xmlns:p14="http://schemas.microsoft.com/office/powerpoint/2010/main" val="190806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Option 4: Feedback</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p:txBody>
          <a:bodyPr>
            <a:normAutofit/>
          </a:bodyPr>
          <a:lstStyle/>
          <a:p>
            <a:r>
              <a:rPr lang="en-US" dirty="0"/>
              <a:t>People overwhelmingly didn’t like Option 4.</a:t>
            </a:r>
          </a:p>
          <a:p>
            <a:r>
              <a:rPr lang="en-US" dirty="0"/>
              <a:t>Most people said they wouldn’t even notice it on the page (and some didn’t see it until prompted by the study). </a:t>
            </a:r>
          </a:p>
          <a:p>
            <a:pPr lvl="1"/>
            <a:r>
              <a:rPr lang="en-US" dirty="0"/>
              <a:t>90% of participants said they would not have seen this filter option outside of the study. </a:t>
            </a:r>
          </a:p>
          <a:p>
            <a:r>
              <a:rPr lang="en-US" dirty="0"/>
              <a:t>People found it confusing to put the filters above the category navigation.</a:t>
            </a:r>
          </a:p>
          <a:p>
            <a:pPr lvl="1"/>
            <a:r>
              <a:rPr lang="en-US" dirty="0"/>
              <a:t>This was especially true when the filters were expanded, as people did not like the overlay on the category navigation. </a:t>
            </a:r>
          </a:p>
          <a:p>
            <a:pPr lvl="1"/>
            <a:r>
              <a:rPr lang="en-US" dirty="0"/>
              <a:t>A few people felt that this design felt more retail-oriented and made them not want to engage with it. </a:t>
            </a:r>
          </a:p>
        </p:txBody>
      </p:sp>
    </p:spTree>
    <p:extLst>
      <p:ext uri="{BB962C8B-B14F-4D97-AF65-F5344CB8AC3E}">
        <p14:creationId xmlns:p14="http://schemas.microsoft.com/office/powerpoint/2010/main" val="219348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C507C85-F7B5-465E-A469-A4FDE305B0B0}"/>
              </a:ext>
            </a:extLst>
          </p:cNvPr>
          <p:cNvGraphicFramePr/>
          <p:nvPr>
            <p:extLst>
              <p:ext uri="{D42A27DB-BD31-4B8C-83A1-F6EECF244321}">
                <p14:modId xmlns:p14="http://schemas.microsoft.com/office/powerpoint/2010/main" val="3943111915"/>
              </p:ext>
            </p:extLst>
          </p:nvPr>
        </p:nvGraphicFramePr>
        <p:xfrm>
          <a:off x="747583" y="398585"/>
          <a:ext cx="5348417" cy="60409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7D8FC43A-D45D-4031-9EE5-385A3AE778A8}"/>
              </a:ext>
            </a:extLst>
          </p:cNvPr>
          <p:cNvGraphicFramePr/>
          <p:nvPr>
            <p:extLst>
              <p:ext uri="{D42A27DB-BD31-4B8C-83A1-F6EECF244321}">
                <p14:modId xmlns:p14="http://schemas.microsoft.com/office/powerpoint/2010/main" val="3736283432"/>
              </p:ext>
            </p:extLst>
          </p:nvPr>
        </p:nvGraphicFramePr>
        <p:xfrm>
          <a:off x="6096000" y="398584"/>
          <a:ext cx="5348417" cy="6040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4578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4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latin typeface="+mj-lt"/>
                <a:ea typeface="+mn-ea"/>
                <a:cs typeface="Segoe UI Light" panose="020B0502040204020203" pitchFamily="34" charset="0"/>
              </a:rPr>
              <a:t>Key Findings</a:t>
            </a:r>
          </a:p>
        </p:txBody>
      </p:sp>
      <p:sp>
        <p:nvSpPr>
          <p:cNvPr id="2" name="Text Placeholder 1"/>
          <p:cNvSpPr>
            <a:spLocks noGrp="1"/>
          </p:cNvSpPr>
          <p:nvPr>
            <p:ph type="body" sz="quarter" idx="10"/>
          </p:nvPr>
        </p:nvSpPr>
        <p:spPr>
          <a:xfrm>
            <a:off x="747713" y="1066799"/>
            <a:ext cx="5348287" cy="5394960"/>
          </a:xfrm>
        </p:spPr>
        <p:txBody>
          <a:bodyPr numCol="1"/>
          <a:lstStyle/>
          <a:p>
            <a:r>
              <a:rPr lang="en-US" dirty="0"/>
              <a:t>People overwhelmingly prefer the new News VERP design, both for the look/design and the organization.</a:t>
            </a:r>
          </a:p>
          <a:p>
            <a:r>
              <a:rPr lang="en-US" dirty="0"/>
              <a:t>People preferred the category navigation on the left side, as it was easier to use and helped the filters stand out more easily. </a:t>
            </a:r>
          </a:p>
          <a:p>
            <a:r>
              <a:rPr lang="en-US" dirty="0"/>
              <a:t>People found it easier to see the features in the right rail and to understand what they did, although some still questioned how necessary they were. </a:t>
            </a:r>
          </a:p>
        </p:txBody>
      </p:sp>
      <p:pic>
        <p:nvPicPr>
          <p:cNvPr id="4" name="Picture 3" descr="A screenshot of a cell phone&#10;&#10;Description automatically generated">
            <a:extLst>
              <a:ext uri="{FF2B5EF4-FFF2-40B4-BE49-F238E27FC236}">
                <a16:creationId xmlns:a16="http://schemas.microsoft.com/office/drawing/2014/main" id="{091E22F9-81AB-4741-894C-D30995804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557" y="0"/>
            <a:ext cx="4113625" cy="6858000"/>
          </a:xfrm>
          <a:prstGeom prst="rect">
            <a:avLst/>
          </a:prstGeom>
        </p:spPr>
      </p:pic>
    </p:spTree>
    <p:extLst>
      <p:ext uri="{BB962C8B-B14F-4D97-AF65-F5344CB8AC3E}">
        <p14:creationId xmlns:p14="http://schemas.microsoft.com/office/powerpoint/2010/main" val="366474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latin typeface="+mj-lt"/>
                <a:ea typeface="+mn-ea"/>
                <a:cs typeface="Segoe UI Light" panose="020B0502040204020203" pitchFamily="34" charset="0"/>
              </a:rPr>
              <a:t>Key Findings</a:t>
            </a:r>
          </a:p>
        </p:txBody>
      </p:sp>
      <p:sp>
        <p:nvSpPr>
          <p:cNvPr id="2" name="Text Placeholder 1"/>
          <p:cNvSpPr>
            <a:spLocks noGrp="1"/>
          </p:cNvSpPr>
          <p:nvPr>
            <p:ph type="body" sz="quarter" idx="10"/>
          </p:nvPr>
        </p:nvSpPr>
        <p:spPr>
          <a:xfrm>
            <a:off x="747713" y="1066799"/>
            <a:ext cx="5348287" cy="5394960"/>
          </a:xfrm>
        </p:spPr>
        <p:txBody>
          <a:bodyPr numCol="1"/>
          <a:lstStyle/>
          <a:p>
            <a:r>
              <a:rPr lang="en-US" dirty="0"/>
              <a:t>People preferred filter options that stood out on the page and that were positioned at the top of the results.</a:t>
            </a:r>
          </a:p>
          <a:p>
            <a:r>
              <a:rPr lang="en-US" dirty="0"/>
              <a:t>People overwhelmingly preferred the dropdown options to the horizonal filters in the current version.</a:t>
            </a:r>
          </a:p>
          <a:p>
            <a:r>
              <a:rPr lang="en-US" dirty="0"/>
              <a:t>People were split on whether they wanted separate filters for each category or an all-in-one filter menu. </a:t>
            </a:r>
          </a:p>
          <a:p>
            <a:r>
              <a:rPr lang="en-US" dirty="0"/>
              <a:t>People felt that some of the filter titles were unclear.</a:t>
            </a:r>
          </a:p>
          <a:p>
            <a:r>
              <a:rPr lang="en-US" dirty="0"/>
              <a:t>People suggested adding more filters or an Advanced option. </a:t>
            </a:r>
          </a:p>
        </p:txBody>
      </p:sp>
      <p:pic>
        <p:nvPicPr>
          <p:cNvPr id="4" name="Picture 3" descr="A screenshot of a cell phone&#10;&#10;Description automatically generated">
            <a:extLst>
              <a:ext uri="{FF2B5EF4-FFF2-40B4-BE49-F238E27FC236}">
                <a16:creationId xmlns:a16="http://schemas.microsoft.com/office/drawing/2014/main" id="{8EC59C1A-6E42-4D84-B54B-72F0395DF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96241"/>
            <a:ext cx="3200987" cy="533498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51AF38F-094B-455B-BF6C-6D9A7C16E4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293" y="1303928"/>
            <a:ext cx="3093815" cy="5157831"/>
          </a:xfrm>
          <a:prstGeom prst="rect">
            <a:avLst/>
          </a:prstGeom>
        </p:spPr>
      </p:pic>
    </p:spTree>
    <p:extLst>
      <p:ext uri="{BB962C8B-B14F-4D97-AF65-F5344CB8AC3E}">
        <p14:creationId xmlns:p14="http://schemas.microsoft.com/office/powerpoint/2010/main" val="70626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Detailed Findings: Overall Design</a:t>
            </a:r>
          </a:p>
        </p:txBody>
      </p:sp>
    </p:spTree>
    <p:extLst>
      <p:ext uri="{BB962C8B-B14F-4D97-AF65-F5344CB8AC3E}">
        <p14:creationId xmlns:p14="http://schemas.microsoft.com/office/powerpoint/2010/main" val="3474880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B5AF2E8-A620-4773-8146-02E82CC5A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806" y="0"/>
            <a:ext cx="7752131" cy="12648437"/>
          </a:xfrm>
          <a:prstGeom prst="rect">
            <a:avLst/>
          </a:prstGeom>
        </p:spPr>
      </p:pic>
    </p:spTree>
    <p:extLst>
      <p:ext uri="{BB962C8B-B14F-4D97-AF65-F5344CB8AC3E}">
        <p14:creationId xmlns:p14="http://schemas.microsoft.com/office/powerpoint/2010/main" val="411471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found the current Bing News fine, unorganized</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747580" y="1032770"/>
            <a:ext cx="5348420" cy="5394960"/>
          </a:xfrm>
        </p:spPr>
        <p:txBody>
          <a:bodyPr>
            <a:normAutofit fontScale="85000" lnSpcReduction="20000"/>
          </a:bodyPr>
          <a:lstStyle/>
          <a:p>
            <a:r>
              <a:rPr lang="en-US" dirty="0"/>
              <a:t>Participants did a search for “china trade deal” and reviewed the results on the current Bing News vertical. </a:t>
            </a:r>
          </a:p>
          <a:p>
            <a:r>
              <a:rPr lang="en-US" dirty="0"/>
              <a:t>In general, participants had somewhat neutral results to the Bing News results.</a:t>
            </a:r>
          </a:p>
          <a:p>
            <a:pPr lvl="1"/>
            <a:r>
              <a:rPr lang="en-US" dirty="0"/>
              <a:t>They felt like the sources shown were mostly reputable and that the results were relevant to the query. </a:t>
            </a:r>
          </a:p>
          <a:p>
            <a:pPr lvl="1"/>
            <a:r>
              <a:rPr lang="en-US" dirty="0"/>
              <a:t>People liked the filters at the top, although questioned their functionality (i.e. could they select more than one source, were there more options they couldn’t see, why did they have to scroll over to see all the options)</a:t>
            </a:r>
          </a:p>
          <a:p>
            <a:r>
              <a:rPr lang="en-US" dirty="0"/>
              <a:t>However, people found the results to be somewhat unorganized or couldn’t understand the ordering of the results.</a:t>
            </a:r>
          </a:p>
          <a:p>
            <a:pPr lvl="1"/>
            <a:r>
              <a:rPr lang="en-US" dirty="0"/>
              <a:t>They felt like the results should be in chronological order and didn’t feel like the results had any discernable order outside of that. </a:t>
            </a:r>
          </a:p>
          <a:p>
            <a:r>
              <a:rPr lang="en-US" dirty="0"/>
              <a:t>People also felt like the visual layout was a bit cluttered and distracting. </a:t>
            </a:r>
          </a:p>
          <a:p>
            <a:pPr lvl="1"/>
            <a:r>
              <a:rPr lang="en-US" dirty="0"/>
              <a:t>They liked the images next to the stories and the snippets of content, but felt that the design of the page was lacking. </a:t>
            </a:r>
          </a:p>
        </p:txBody>
      </p:sp>
      <p:graphicFrame>
        <p:nvGraphicFramePr>
          <p:cNvPr id="6" name="Chart 5">
            <a:extLst>
              <a:ext uri="{FF2B5EF4-FFF2-40B4-BE49-F238E27FC236}">
                <a16:creationId xmlns:a16="http://schemas.microsoft.com/office/drawing/2014/main" id="{C627E45F-68C7-4D6B-933D-8C9523DC0D36}"/>
              </a:ext>
            </a:extLst>
          </p:cNvPr>
          <p:cNvGraphicFramePr/>
          <p:nvPr>
            <p:extLst>
              <p:ext uri="{D42A27DB-BD31-4B8C-83A1-F6EECF244321}">
                <p14:modId xmlns:p14="http://schemas.microsoft.com/office/powerpoint/2010/main" val="653569180"/>
              </p:ext>
            </p:extLst>
          </p:nvPr>
        </p:nvGraphicFramePr>
        <p:xfrm>
          <a:off x="6096000" y="1032770"/>
          <a:ext cx="5167182" cy="5105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00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p:txBody>
          <a:bodyPr/>
          <a:lstStyle/>
          <a:p>
            <a:r>
              <a:rPr lang="en-US" dirty="0"/>
              <a:t>People noticed and liked the filters, want more distinction</a:t>
            </a:r>
          </a:p>
        </p:txBody>
      </p:sp>
      <p:graphicFrame>
        <p:nvGraphicFramePr>
          <p:cNvPr id="6" name="Content Placeholder 5">
            <a:extLst>
              <a:ext uri="{FF2B5EF4-FFF2-40B4-BE49-F238E27FC236}">
                <a16:creationId xmlns:a16="http://schemas.microsoft.com/office/drawing/2014/main" id="{2256FBB6-4A97-4F90-B2A0-840D699CF238}"/>
              </a:ext>
            </a:extLst>
          </p:cNvPr>
          <p:cNvGraphicFramePr>
            <a:graphicFrameLocks noGrp="1"/>
          </p:cNvGraphicFramePr>
          <p:nvPr>
            <p:ph sz="quarter" idx="12"/>
            <p:extLst>
              <p:ext uri="{D42A27DB-BD31-4B8C-83A1-F6EECF244321}">
                <p14:modId xmlns:p14="http://schemas.microsoft.com/office/powerpoint/2010/main" val="2586979136"/>
              </p:ext>
            </p:extLst>
          </p:nvPr>
        </p:nvGraphicFramePr>
        <p:xfrm>
          <a:off x="747713" y="1033463"/>
          <a:ext cx="5348287" cy="539432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A14A8D2-99C2-42D5-B264-5CFD015952AC}"/>
              </a:ext>
            </a:extLst>
          </p:cNvPr>
          <p:cNvSpPr txBox="1"/>
          <p:nvPr/>
        </p:nvSpPr>
        <p:spPr>
          <a:xfrm>
            <a:off x="6096000" y="1033463"/>
            <a:ext cx="5806831"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filters on Bing News continue to be a positive feature, with most people saying they noticed them.</a:t>
            </a:r>
          </a:p>
          <a:p>
            <a:pPr marL="742950" lvl="1" indent="-285750">
              <a:buFont typeface="Arial" panose="020B0604020202020204" pitchFamily="34" charset="0"/>
              <a:buChar char="•"/>
            </a:pPr>
            <a:r>
              <a:rPr lang="en-US" sz="2000" dirty="0"/>
              <a:t>However, only 35% of participants said they regularly use filters on news results. 65% said they rarely or never use filters for these queries. </a:t>
            </a:r>
          </a:p>
          <a:p>
            <a:pPr marL="285750" indent="-285750">
              <a:buFont typeface="Arial" panose="020B0604020202020204" pitchFamily="34" charset="0"/>
              <a:buChar char="•"/>
            </a:pPr>
            <a:r>
              <a:rPr lang="en-US" sz="2000" dirty="0"/>
              <a:t>Despite liking the filters, people suggested putting the results in a better order (i.e. most recent first) to allow them to filter by other factors instead of having to take this step. </a:t>
            </a:r>
          </a:p>
          <a:p>
            <a:pPr marL="285750" indent="-285750">
              <a:buFont typeface="Arial" panose="020B0604020202020204" pitchFamily="34" charset="0"/>
              <a:buChar char="•"/>
            </a:pPr>
            <a:r>
              <a:rPr lang="en-US" sz="2000" dirty="0"/>
              <a:t>Some people felt that the filters blended in to the category headers, and suggested ways to make them stand out more.</a:t>
            </a:r>
          </a:p>
          <a:p>
            <a:pPr marL="742950" lvl="1" indent="-285750">
              <a:buFont typeface="Arial" panose="020B0604020202020204" pitchFamily="34" charset="0"/>
              <a:buChar char="•"/>
            </a:pPr>
            <a:r>
              <a:rPr lang="en-US" sz="2000" dirty="0"/>
              <a:t>People also expressed concern about how many filters they could select at once and felt that there was too much horizonal scrolling involved in the process. </a:t>
            </a:r>
          </a:p>
        </p:txBody>
      </p:sp>
    </p:spTree>
    <p:extLst>
      <p:ext uri="{BB962C8B-B14F-4D97-AF65-F5344CB8AC3E}">
        <p14:creationId xmlns:p14="http://schemas.microsoft.com/office/powerpoint/2010/main" val="267975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D2F-1A01-4569-8603-491BF76D3ABA}"/>
              </a:ext>
            </a:extLst>
          </p:cNvPr>
          <p:cNvSpPr>
            <a:spLocks noGrp="1"/>
          </p:cNvSpPr>
          <p:nvPr>
            <p:ph type="title"/>
          </p:nvPr>
        </p:nvSpPr>
        <p:spPr>
          <a:xfrm>
            <a:off x="747581" y="221674"/>
            <a:ext cx="11155249" cy="568036"/>
          </a:xfrm>
        </p:spPr>
        <p:txBody>
          <a:bodyPr/>
          <a:lstStyle/>
          <a:p>
            <a:r>
              <a:rPr lang="en-US" sz="2800" dirty="0"/>
              <a:t>After review, people found Bing News fine, but could improve</a:t>
            </a:r>
          </a:p>
        </p:txBody>
      </p:sp>
      <p:sp>
        <p:nvSpPr>
          <p:cNvPr id="3" name="Content Placeholder 2">
            <a:extLst>
              <a:ext uri="{FF2B5EF4-FFF2-40B4-BE49-F238E27FC236}">
                <a16:creationId xmlns:a16="http://schemas.microsoft.com/office/drawing/2014/main" id="{AB5E5016-90DC-475A-95BC-95E418705C23}"/>
              </a:ext>
            </a:extLst>
          </p:cNvPr>
          <p:cNvSpPr>
            <a:spLocks noGrp="1"/>
          </p:cNvSpPr>
          <p:nvPr>
            <p:ph sz="quarter" idx="12"/>
          </p:nvPr>
        </p:nvSpPr>
        <p:spPr>
          <a:xfrm>
            <a:off x="747580" y="1032770"/>
            <a:ext cx="5840789" cy="5394960"/>
          </a:xfrm>
        </p:spPr>
        <p:txBody>
          <a:bodyPr>
            <a:normAutofit fontScale="92500" lnSpcReduction="20000"/>
          </a:bodyPr>
          <a:lstStyle/>
          <a:p>
            <a:r>
              <a:rPr lang="en-US" dirty="0"/>
              <a:t>After reviewing the Bing News results and exploring the page, participants reiterated that the overall design was fine but could be improved.</a:t>
            </a:r>
          </a:p>
          <a:p>
            <a:r>
              <a:rPr lang="en-US" dirty="0"/>
              <a:t>The biggest improvement requested was the reordering of the results to show most recent first. </a:t>
            </a:r>
          </a:p>
          <a:p>
            <a:r>
              <a:rPr lang="en-US" dirty="0"/>
              <a:t>People also felt that it was jarring when results didn’t have an image associated with them.</a:t>
            </a:r>
          </a:p>
          <a:p>
            <a:pPr lvl="1"/>
            <a:r>
              <a:rPr lang="en-US" dirty="0"/>
              <a:t>They found this to interrupt their scanning of the results and suggested putting something in place of the image to improve the visual flow. </a:t>
            </a:r>
          </a:p>
          <a:p>
            <a:r>
              <a:rPr lang="en-US" dirty="0"/>
              <a:t>Other suggested improvements included:</a:t>
            </a:r>
          </a:p>
          <a:p>
            <a:pPr lvl="1"/>
            <a:r>
              <a:rPr lang="en-US" dirty="0"/>
              <a:t>Removing the opinion section in the middle of the page and/or adding a filter to sort/remove opinion content</a:t>
            </a:r>
          </a:p>
          <a:p>
            <a:pPr lvl="1"/>
            <a:r>
              <a:rPr lang="en-US" dirty="0"/>
              <a:t>Creating more visual separate between the category menu and the filters</a:t>
            </a:r>
          </a:p>
          <a:p>
            <a:pPr lvl="1"/>
            <a:r>
              <a:rPr lang="en-US" dirty="0"/>
              <a:t>Removing the features on the right side or explaining what they are</a:t>
            </a:r>
          </a:p>
          <a:p>
            <a:pPr lvl="1"/>
            <a:r>
              <a:rPr lang="en-US" dirty="0"/>
              <a:t>Adding an option to filter results by geography</a:t>
            </a:r>
          </a:p>
          <a:p>
            <a:pPr lvl="1"/>
            <a:r>
              <a:rPr lang="en-US" dirty="0"/>
              <a:t>Improving the look of the More to Explore feature</a:t>
            </a:r>
          </a:p>
        </p:txBody>
      </p:sp>
      <p:pic>
        <p:nvPicPr>
          <p:cNvPr id="4" name="Picture 3" descr="A screenshot of a cell phone&#10;&#10;Description automatically generated">
            <a:extLst>
              <a:ext uri="{FF2B5EF4-FFF2-40B4-BE49-F238E27FC236}">
                <a16:creationId xmlns:a16="http://schemas.microsoft.com/office/drawing/2014/main" id="{EA89FFBC-9DC5-4137-AA07-177EEB164B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8594" y="1032770"/>
            <a:ext cx="4744236" cy="7740732"/>
          </a:xfrm>
          <a:prstGeom prst="rect">
            <a:avLst/>
          </a:prstGeom>
        </p:spPr>
      </p:pic>
    </p:spTree>
    <p:extLst>
      <p:ext uri="{BB962C8B-B14F-4D97-AF65-F5344CB8AC3E}">
        <p14:creationId xmlns:p14="http://schemas.microsoft.com/office/powerpoint/2010/main" val="2113552704"/>
      </p:ext>
    </p:extLst>
  </p:cSld>
  <p:clrMapOvr>
    <a:masterClrMapping/>
  </p:clrMapOvr>
</p:sld>
</file>

<file path=ppt/theme/theme1.xml><?xml version="1.0" encoding="utf-8"?>
<a:theme xmlns:a="http://schemas.openxmlformats.org/drawingml/2006/main" name="2_Office Theme">
  <a:themeElements>
    <a:clrScheme name="Custom 2">
      <a:dk1>
        <a:srgbClr val="111111"/>
      </a:dk1>
      <a:lt1>
        <a:srgbClr val="FFFFFF"/>
      </a:lt1>
      <a:dk2>
        <a:srgbClr val="444444"/>
      </a:dk2>
      <a:lt2>
        <a:srgbClr val="F7F9F8"/>
      </a:lt2>
      <a:accent1>
        <a:srgbClr val="00809D"/>
      </a:accent1>
      <a:accent2>
        <a:srgbClr val="FF7F72"/>
      </a:accent2>
      <a:accent3>
        <a:srgbClr val="444444"/>
      </a:accent3>
      <a:accent4>
        <a:srgbClr val="B8F1FF"/>
      </a:accent4>
      <a:accent5>
        <a:srgbClr val="FFCBC6"/>
      </a:accent5>
      <a:accent6>
        <a:srgbClr val="CCCCCC"/>
      </a:accent6>
      <a:hlink>
        <a:srgbClr val="00809D"/>
      </a:hlink>
      <a:folHlink>
        <a:srgbClr val="FF7F72"/>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C606989-E7FC-4F76-A13A-33C974B898F7}" vid="{AFBA133C-A19D-4BB0-AA43-F59860F984C4}"/>
    </a:ext>
  </a:extLst>
</a:theme>
</file>

<file path=ppt/theme/theme2.xml><?xml version="1.0" encoding="utf-8"?>
<a:theme xmlns:a="http://schemas.openxmlformats.org/drawingml/2006/main" name="Office Theme">
  <a:themeElements>
    <a:clrScheme name="Bing Studios">
      <a:dk1>
        <a:srgbClr val="111111"/>
      </a:dk1>
      <a:lt1>
        <a:srgbClr val="FFFFFF"/>
      </a:lt1>
      <a:dk2>
        <a:srgbClr val="444444"/>
      </a:dk2>
      <a:lt2>
        <a:srgbClr val="F7F9F8"/>
      </a:lt2>
      <a:accent1>
        <a:srgbClr val="00809D"/>
      </a:accent1>
      <a:accent2>
        <a:srgbClr val="FF7F72"/>
      </a:accent2>
      <a:accent3>
        <a:srgbClr val="5B5B5B"/>
      </a:accent3>
      <a:accent4>
        <a:srgbClr val="B8F1FF"/>
      </a:accent4>
      <a:accent5>
        <a:srgbClr val="FFCBC6"/>
      </a:accent5>
      <a:accent6>
        <a:srgbClr val="CCCCCC"/>
      </a:accent6>
      <a:hlink>
        <a:srgbClr val="00809D"/>
      </a:hlink>
      <a:folHlink>
        <a:srgbClr val="FF7F72"/>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ing Studios">
      <a:dk1>
        <a:srgbClr val="111111"/>
      </a:dk1>
      <a:lt1>
        <a:srgbClr val="FFFFFF"/>
      </a:lt1>
      <a:dk2>
        <a:srgbClr val="444444"/>
      </a:dk2>
      <a:lt2>
        <a:srgbClr val="F7F9F8"/>
      </a:lt2>
      <a:accent1>
        <a:srgbClr val="00809D"/>
      </a:accent1>
      <a:accent2>
        <a:srgbClr val="FF7F72"/>
      </a:accent2>
      <a:accent3>
        <a:srgbClr val="5B5B5B"/>
      </a:accent3>
      <a:accent4>
        <a:srgbClr val="B8F1FF"/>
      </a:accent4>
      <a:accent5>
        <a:srgbClr val="FFCBC6"/>
      </a:accent5>
      <a:accent6>
        <a:srgbClr val="CCCCCC"/>
      </a:accent6>
      <a:hlink>
        <a:srgbClr val="00809D"/>
      </a:hlink>
      <a:folHlink>
        <a:srgbClr val="FF7F72"/>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c1c4493-db80-4b75-86cb-cef29646162e">
      <UserInfo>
        <DisplayName>Lin Gao</DisplayName>
        <AccountId>43</AccountId>
        <AccountType/>
      </UserInfo>
      <UserInfo>
        <DisplayName>Ross Heeter</DisplayName>
        <AccountId>308</AccountId>
        <AccountType/>
      </UserInfo>
      <UserInfo>
        <DisplayName>Xinliang Zhang</DisplayName>
        <AccountId>358</AccountId>
        <AccountType/>
      </UserInfo>
      <UserInfo>
        <DisplayName>Doug Herman</DisplayName>
        <AccountId>414</AccountId>
        <AccountType/>
      </UserInfo>
    </SharedWithUsers>
    <SharingHintHash xmlns="bc1c4493-db80-4b75-86cb-cef29646162e">-402526212</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9CA4F2FDCF0D4F971859A7C18BCD29" ma:contentTypeVersion="3" ma:contentTypeDescription="Create a new document." ma:contentTypeScope="" ma:versionID="6117824cdc7ecdd99a63e6380fde8deb">
  <xsd:schema xmlns:xsd="http://www.w3.org/2001/XMLSchema" xmlns:xs="http://www.w3.org/2001/XMLSchema" xmlns:p="http://schemas.microsoft.com/office/2006/metadata/properties" xmlns:ns2="bc1c4493-db80-4b75-86cb-cef29646162e" targetNamespace="http://schemas.microsoft.com/office/2006/metadata/properties" ma:root="true" ma:fieldsID="e1d104785760f2d9bdff316f33b7e90d" ns2:_="">
    <xsd:import namespace="bc1c4493-db80-4b75-86cb-cef29646162e"/>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1c4493-db80-4b75-86cb-cef29646162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D0F20F-C9BF-4E04-8F11-9C48A084B8F7}">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c1c4493-db80-4b75-86cb-cef29646162e"/>
    <ds:schemaRef ds:uri="http://www.w3.org/XML/1998/namespace"/>
    <ds:schemaRef ds:uri="http://purl.org/dc/dcmitype/"/>
  </ds:schemaRefs>
</ds:datastoreItem>
</file>

<file path=customXml/itemProps2.xml><?xml version="1.0" encoding="utf-8"?>
<ds:datastoreItem xmlns:ds="http://schemas.openxmlformats.org/officeDocument/2006/customXml" ds:itemID="{F2BE7336-917D-4DB0-9D8C-DA112DD46214}">
  <ds:schemaRefs>
    <ds:schemaRef ds:uri="http://schemas.microsoft.com/sharepoint/v3/contenttype/forms"/>
  </ds:schemaRefs>
</ds:datastoreItem>
</file>

<file path=customXml/itemProps3.xml><?xml version="1.0" encoding="utf-8"?>
<ds:datastoreItem xmlns:ds="http://schemas.openxmlformats.org/officeDocument/2006/customXml" ds:itemID="{DDBC0F54-4EA7-4DAE-ADFF-50E5D53604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1c4493-db80-4b75-86cb-cef296461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747</TotalTime>
  <Words>2623</Words>
  <Application>Microsoft Office PowerPoint</Application>
  <PresentationFormat>Widescreen</PresentationFormat>
  <Paragraphs>163</Paragraphs>
  <Slides>29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Segoe UI</vt:lpstr>
      <vt:lpstr>Segoe UI Light</vt:lpstr>
      <vt:lpstr>Segoe UI Semibold</vt:lpstr>
      <vt:lpstr>Segoe UI Slab</vt:lpstr>
      <vt:lpstr>Segoe UI Symbol</vt:lpstr>
      <vt:lpstr>2_Office Theme</vt:lpstr>
      <vt:lpstr>NEWS VERP DESIGN STUDY + FILTER EXPLORATION</vt:lpstr>
      <vt:lpstr>Research Methodology</vt:lpstr>
      <vt:lpstr>Key Findings</vt:lpstr>
      <vt:lpstr>Key Findings</vt:lpstr>
      <vt:lpstr>Detailed Findings: Overall Design</vt:lpstr>
      <vt:lpstr>PowerPoint Presentation</vt:lpstr>
      <vt:lpstr>People found the current Bing News fine, unorganized</vt:lpstr>
      <vt:lpstr>People noticed and liked the filters, want more distinction</vt:lpstr>
      <vt:lpstr>After review, people found Bing News fine, but could improve</vt:lpstr>
      <vt:lpstr>PowerPoint Presentation</vt:lpstr>
      <vt:lpstr>People preferred the new design overall</vt:lpstr>
      <vt:lpstr>People offered few suggestions to improve the new design</vt:lpstr>
      <vt:lpstr>People prefer the category navigation on the left side</vt:lpstr>
      <vt:lpstr>People like idea of Interests, not sure would use realistically</vt:lpstr>
      <vt:lpstr>People weren’t sure what Follow does, somewhat interested in feature</vt:lpstr>
      <vt:lpstr>People found right rail features somewhat useful</vt:lpstr>
      <vt:lpstr>People preferred the new filters, would use them</vt:lpstr>
      <vt:lpstr>Detailed Findings: Filter Design</vt:lpstr>
      <vt:lpstr>PowerPoint Presentation</vt:lpstr>
      <vt:lpstr>Option 1: Feedback</vt:lpstr>
      <vt:lpstr>PowerPoint Presentation</vt:lpstr>
      <vt:lpstr>Option 2: Feedback</vt:lpstr>
      <vt:lpstr>People were split on their preference for filter grouping</vt:lpstr>
      <vt:lpstr>PowerPoint Presentation</vt:lpstr>
      <vt:lpstr>Option 3: Feedback</vt:lpstr>
      <vt:lpstr>PowerPoint Presentation</vt:lpstr>
      <vt:lpstr>Option 4: Feedback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VERP DESIGN STUDY + FILTER EXPLORATION</dc:title>
  <dc:creator>Katie Elfering</dc:creator>
  <cp:lastModifiedBy>Katie Elfering</cp:lastModifiedBy>
  <cp:revision>13</cp:revision>
  <dcterms:created xsi:type="dcterms:W3CDTF">2018-12-19T19:12:56Z</dcterms:created>
  <dcterms:modified xsi:type="dcterms:W3CDTF">2018-12-21T22:24:04Z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katieelf@microsoft.com</vt:lpwstr>
  </property>
  <property fmtid="{D5CDD505-2E9C-101B-9397-08002B2CF9AE}" pid="5" name="MSIP_Label_f42aa342-8706-4288-bd11-ebb85995028c_SetDate">
    <vt:lpwstr>2018-12-19T19:23:00.9321824Z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